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774" r:id="rId1"/>
  </p:sldMasterIdLst>
  <p:notesMasterIdLst>
    <p:notesMasterId r:id="rId12"/>
  </p:notesMasterIdLst>
  <p:sldIdLst>
    <p:sldId id="284" r:id="rId2"/>
    <p:sldId id="289" r:id="rId3"/>
    <p:sldId id="296" r:id="rId4"/>
    <p:sldId id="292" r:id="rId5"/>
    <p:sldId id="301" r:id="rId6"/>
    <p:sldId id="302" r:id="rId7"/>
    <p:sldId id="303" r:id="rId8"/>
    <p:sldId id="305" r:id="rId9"/>
    <p:sldId id="304" r:id="rId10"/>
    <p:sldId id="300" r:id="rId11"/>
  </p:sldIdLst>
  <p:sldSz cx="9144000" cy="6858000" type="screen4x3"/>
  <p:notesSz cx="6797675" cy="9926638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tizia" initials="L" lastIdx="1" clrIdx="0">
    <p:extLst>
      <p:ext uri="{19B8F6BF-5375-455C-9EA6-DF929625EA0E}">
        <p15:presenceInfo xmlns:p15="http://schemas.microsoft.com/office/powerpoint/2012/main" userId="8b8c6514c99ec9a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747A"/>
    <a:srgbClr val="257076"/>
    <a:srgbClr val="97A7C0"/>
    <a:srgbClr val="00FF00"/>
    <a:srgbClr val="00FFFF"/>
    <a:srgbClr val="0000FF"/>
    <a:srgbClr val="009999"/>
    <a:srgbClr val="328C99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ECC"/>
          </a:solidFill>
        </a:fill>
      </a:tcStyle>
    </a:wholeTbl>
    <a:band2H>
      <a:tcTxStyle/>
      <a:tcStyle>
        <a:tcBdr/>
        <a:fill>
          <a:solidFill>
            <a:srgbClr val="E9EFE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ECC"/>
          </a:solidFill>
        </a:fill>
      </a:tcStyle>
    </a:wholeTbl>
    <a:band2H>
      <a:tcTxStyle/>
      <a:tcStyle>
        <a:tcBdr/>
        <a:fill>
          <a:solidFill>
            <a:srgbClr val="E9EF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8EDCD"/>
          </a:solidFill>
        </a:fill>
      </a:tcStyle>
    </a:wholeTbl>
    <a:band2H>
      <a:tcTxStyle/>
      <a:tcStyle>
        <a:tcBdr/>
        <a:fill>
          <a:solidFill>
            <a:srgbClr val="F4F6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9E4"/>
          </a:solidFill>
        </a:fill>
      </a:tcStyle>
    </a:wholeTbl>
    <a:band2H>
      <a:tcTxStyle/>
      <a:tcStyle>
        <a:tcBdr/>
        <a:fill>
          <a:solidFill>
            <a:srgbClr val="E6EDF2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5268" autoAdjust="0"/>
  </p:normalViewPr>
  <p:slideViewPr>
    <p:cSldViewPr snapToGrid="0">
      <p:cViewPr varScale="1">
        <p:scale>
          <a:sx n="114" d="100"/>
          <a:sy n="114" d="100"/>
        </p:scale>
        <p:origin x="73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Shape 256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  <p:sp>
        <p:nvSpPr>
          <p:cNvPr id="257" name="Shape 257"/>
          <p:cNvSpPr>
            <a:spLocks noGrp="1"/>
          </p:cNvSpPr>
          <p:nvPr>
            <p:ph type="body" sz="quarter" idx="1"/>
          </p:nvPr>
        </p:nvSpPr>
        <p:spPr>
          <a:xfrm>
            <a:off x="906357" y="4715153"/>
            <a:ext cx="4984962" cy="446698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511526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39466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Figura a mano libera 21"/>
          <p:cNvSpPr/>
          <p:nvPr/>
        </p:nvSpPr>
        <p:spPr>
          <a:xfrm>
            <a:off x="341993" y="-6878"/>
            <a:ext cx="8793461" cy="65291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7" y="0"/>
                </a:moveTo>
                <a:lnTo>
                  <a:pt x="2639" y="0"/>
                </a:lnTo>
                <a:lnTo>
                  <a:pt x="2639" y="227"/>
                </a:lnTo>
                <a:lnTo>
                  <a:pt x="21600" y="227"/>
                </a:lnTo>
                <a:cubicBezTo>
                  <a:pt x="21600" y="3789"/>
                  <a:pt x="21600" y="7352"/>
                  <a:pt x="21600" y="10914"/>
                </a:cubicBezTo>
                <a:cubicBezTo>
                  <a:pt x="21600" y="16816"/>
                  <a:pt x="21245" y="21600"/>
                  <a:pt x="20807" y="21600"/>
                </a:cubicBezTo>
                <a:lnTo>
                  <a:pt x="0" y="21600"/>
                </a:lnTo>
                <a:lnTo>
                  <a:pt x="0" y="10914"/>
                </a:lnTo>
                <a:lnTo>
                  <a:pt x="37" y="8416"/>
                </a:lnTo>
                <a:close/>
              </a:path>
            </a:pathLst>
          </a:custGeom>
          <a:solidFill>
            <a:srgbClr val="328C99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pPr>
            <a:endParaRPr dirty="0"/>
          </a:p>
        </p:txBody>
      </p:sp>
      <p:sp>
        <p:nvSpPr>
          <p:cNvPr id="54" name="Rettangolo 13"/>
          <p:cNvSpPr/>
          <p:nvPr/>
        </p:nvSpPr>
        <p:spPr>
          <a:xfrm>
            <a:off x="0" y="-6875"/>
            <a:ext cx="685800" cy="652918"/>
          </a:xfrm>
          <a:prstGeom prst="rect">
            <a:avLst/>
          </a:prstGeom>
          <a:solidFill>
            <a:srgbClr val="328C99">
              <a:alpha val="50000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pPr>
            <a:endParaRPr dirty="0"/>
          </a:p>
        </p:txBody>
      </p:sp>
      <p:sp>
        <p:nvSpPr>
          <p:cNvPr id="55" name="Rettangolo 6"/>
          <p:cNvSpPr/>
          <p:nvPr/>
        </p:nvSpPr>
        <p:spPr>
          <a:xfrm>
            <a:off x="8322943" y="6295044"/>
            <a:ext cx="471492" cy="310612"/>
          </a:xfrm>
          <a:prstGeom prst="rect">
            <a:avLst/>
          </a:prstGeom>
          <a:solidFill>
            <a:srgbClr val="215D66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pPr>
            <a:endParaRPr dirty="0"/>
          </a:p>
        </p:txBody>
      </p:sp>
      <p:sp>
        <p:nvSpPr>
          <p:cNvPr id="56" name="Connettore diritto 8"/>
          <p:cNvSpPr/>
          <p:nvPr/>
        </p:nvSpPr>
        <p:spPr>
          <a:xfrm flipH="1">
            <a:off x="351773" y="5975891"/>
            <a:ext cx="4" cy="621220"/>
          </a:xfrm>
          <a:prstGeom prst="line">
            <a:avLst/>
          </a:prstGeom>
          <a:ln w="19050">
            <a:solidFill>
              <a:srgbClr val="328C99"/>
            </a:solidFill>
          </a:ln>
        </p:spPr>
        <p:txBody>
          <a:bodyPr lIns="45718" tIns="45718" rIns="45718" bIns="45718"/>
          <a:lstStyle/>
          <a:p>
            <a:endParaRPr dirty="0"/>
          </a:p>
        </p:txBody>
      </p:sp>
      <p:sp>
        <p:nvSpPr>
          <p:cNvPr id="57" name="Connettore diritto 10"/>
          <p:cNvSpPr/>
          <p:nvPr/>
        </p:nvSpPr>
        <p:spPr>
          <a:xfrm>
            <a:off x="350546" y="6286500"/>
            <a:ext cx="8443888" cy="0"/>
          </a:xfrm>
          <a:prstGeom prst="line">
            <a:avLst/>
          </a:prstGeom>
          <a:ln w="19050">
            <a:solidFill>
              <a:srgbClr val="328C99"/>
            </a:solidFill>
          </a:ln>
        </p:spPr>
        <p:txBody>
          <a:bodyPr lIns="45718" tIns="45718" rIns="45718" bIns="45718"/>
          <a:lstStyle/>
          <a:p>
            <a:endParaRPr dirty="0"/>
          </a:p>
        </p:txBody>
      </p:sp>
      <p:sp>
        <p:nvSpPr>
          <p:cNvPr id="58" name="Connettore diritto 14"/>
          <p:cNvSpPr/>
          <p:nvPr/>
        </p:nvSpPr>
        <p:spPr>
          <a:xfrm flipH="1">
            <a:off x="348739" y="-6877"/>
            <a:ext cx="7626" cy="648059"/>
          </a:xfrm>
          <a:prstGeom prst="line">
            <a:avLst/>
          </a:prstGeom>
          <a:ln w="25400">
            <a:solidFill>
              <a:srgbClr val="FFFFFF"/>
            </a:solidFill>
          </a:ln>
        </p:spPr>
        <p:txBody>
          <a:bodyPr lIns="45718" tIns="45718" rIns="45718" bIns="45718"/>
          <a:lstStyle/>
          <a:p>
            <a:endParaRPr dirty="0"/>
          </a:p>
        </p:txBody>
      </p:sp>
      <p:pic>
        <p:nvPicPr>
          <p:cNvPr id="59" name="Immagine 12" descr="Immagine 1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18513" y="6376103"/>
            <a:ext cx="1190324" cy="248266"/>
          </a:xfrm>
          <a:prstGeom prst="rect">
            <a:avLst/>
          </a:prstGeom>
          <a:ln w="12700">
            <a:miter lim="400000"/>
          </a:ln>
        </p:spPr>
      </p:pic>
      <p:sp>
        <p:nvSpPr>
          <p:cNvPr id="60" name="Titolo Test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r>
              <a:rPr lang="it-IT"/>
              <a:t>Fare clic per modificare lo stile del titolo dello schema</a:t>
            </a:r>
            <a:endParaRPr/>
          </a:p>
        </p:txBody>
      </p:sp>
      <p:sp>
        <p:nvSpPr>
          <p:cNvPr id="61" name="Corpo livello uno…"/>
          <p:cNvSpPr txBox="1"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 b="1">
                <a:latin typeface="+mj-lt"/>
                <a:ea typeface="+mj-ea"/>
                <a:cs typeface="+mj-cs"/>
                <a:sym typeface="Calibri"/>
              </a:defRPr>
            </a:lvl1pPr>
            <a:lvl2pPr marL="790575" indent="-333375">
              <a:spcBef>
                <a:spcPts val="600"/>
              </a:spcBef>
              <a:defRPr sz="2800" b="1">
                <a:latin typeface="+mj-lt"/>
                <a:ea typeface="+mj-ea"/>
                <a:cs typeface="+mj-cs"/>
                <a:sym typeface="Calibri"/>
              </a:defRPr>
            </a:lvl2pPr>
            <a:lvl3pPr marL="1234438" indent="-320038">
              <a:spcBef>
                <a:spcPts val="600"/>
              </a:spcBef>
              <a:defRPr sz="2800" b="1">
                <a:latin typeface="+mj-lt"/>
                <a:ea typeface="+mj-ea"/>
                <a:cs typeface="+mj-cs"/>
                <a:sym typeface="Calibri"/>
              </a:defRPr>
            </a:lvl3pPr>
            <a:lvl4pPr marL="1727200" indent="-355600">
              <a:spcBef>
                <a:spcPts val="600"/>
              </a:spcBef>
              <a:defRPr sz="2800" b="1">
                <a:latin typeface="+mj-lt"/>
                <a:ea typeface="+mj-ea"/>
                <a:cs typeface="+mj-cs"/>
                <a:sym typeface="Calibri"/>
              </a:defRPr>
            </a:lvl4pPr>
            <a:lvl5pPr marL="2184400" indent="-355600">
              <a:spcBef>
                <a:spcPts val="600"/>
              </a:spcBef>
              <a:defRPr sz="2800" b="1">
                <a:latin typeface="+mj-lt"/>
                <a:ea typeface="+mj-ea"/>
                <a:cs typeface="+mj-cs"/>
                <a:sym typeface="Calibri"/>
              </a:defRPr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/>
          </a:p>
        </p:txBody>
      </p:sp>
      <p:sp>
        <p:nvSpPr>
          <p:cNvPr id="62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933472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Numero diapositiva"/>
          <p:cNvSpPr txBox="1">
            <a:spLocks noGrp="1"/>
          </p:cNvSpPr>
          <p:nvPr>
            <p:ph type="sldNum" sz="quarter" idx="2"/>
          </p:nvPr>
        </p:nvSpPr>
        <p:spPr>
          <a:xfrm>
            <a:off x="8148518" y="5859867"/>
            <a:ext cx="152791" cy="127001"/>
          </a:xfrm>
          <a:prstGeom prst="rect">
            <a:avLst/>
          </a:prstGeom>
        </p:spPr>
        <p:txBody>
          <a:bodyPr lIns="0" tIns="0" rIns="0" bIns="0" anchor="t"/>
          <a:lstStyle>
            <a:lvl1pPr indent="25400" algn="l" defTabSz="829875">
              <a:lnSpc>
                <a:spcPts val="900"/>
              </a:lnSpc>
              <a:defRPr sz="900" spc="-49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473940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Figura a mano libera 21"/>
          <p:cNvSpPr/>
          <p:nvPr/>
        </p:nvSpPr>
        <p:spPr>
          <a:xfrm>
            <a:off x="341993" y="-6878"/>
            <a:ext cx="8793461" cy="65291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7" y="0"/>
                </a:moveTo>
                <a:lnTo>
                  <a:pt x="2639" y="0"/>
                </a:lnTo>
                <a:lnTo>
                  <a:pt x="2639" y="227"/>
                </a:lnTo>
                <a:lnTo>
                  <a:pt x="21600" y="227"/>
                </a:lnTo>
                <a:cubicBezTo>
                  <a:pt x="21600" y="3789"/>
                  <a:pt x="21600" y="7352"/>
                  <a:pt x="21600" y="10914"/>
                </a:cubicBezTo>
                <a:cubicBezTo>
                  <a:pt x="21600" y="16816"/>
                  <a:pt x="21245" y="21600"/>
                  <a:pt x="20807" y="21600"/>
                </a:cubicBezTo>
                <a:lnTo>
                  <a:pt x="0" y="21600"/>
                </a:lnTo>
                <a:lnTo>
                  <a:pt x="0" y="10914"/>
                </a:lnTo>
                <a:lnTo>
                  <a:pt x="37" y="8416"/>
                </a:lnTo>
                <a:close/>
              </a:path>
            </a:pathLst>
          </a:custGeom>
          <a:solidFill>
            <a:srgbClr val="328C99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pPr>
            <a:endParaRPr dirty="0"/>
          </a:p>
        </p:txBody>
      </p:sp>
      <p:sp>
        <p:nvSpPr>
          <p:cNvPr id="70" name="Rettangolo 13"/>
          <p:cNvSpPr/>
          <p:nvPr/>
        </p:nvSpPr>
        <p:spPr>
          <a:xfrm>
            <a:off x="0" y="-6875"/>
            <a:ext cx="685800" cy="652918"/>
          </a:xfrm>
          <a:prstGeom prst="rect">
            <a:avLst/>
          </a:prstGeom>
          <a:solidFill>
            <a:srgbClr val="328C99">
              <a:alpha val="50000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pPr>
            <a:endParaRPr dirty="0"/>
          </a:p>
        </p:txBody>
      </p:sp>
      <p:sp>
        <p:nvSpPr>
          <p:cNvPr id="71" name="Rettangolo 6"/>
          <p:cNvSpPr/>
          <p:nvPr/>
        </p:nvSpPr>
        <p:spPr>
          <a:xfrm>
            <a:off x="8322943" y="6295044"/>
            <a:ext cx="471492" cy="310612"/>
          </a:xfrm>
          <a:prstGeom prst="rect">
            <a:avLst/>
          </a:prstGeom>
          <a:solidFill>
            <a:srgbClr val="215D66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pPr>
            <a:endParaRPr dirty="0"/>
          </a:p>
        </p:txBody>
      </p:sp>
      <p:sp>
        <p:nvSpPr>
          <p:cNvPr id="72" name="Connettore diritto 8"/>
          <p:cNvSpPr/>
          <p:nvPr/>
        </p:nvSpPr>
        <p:spPr>
          <a:xfrm flipH="1">
            <a:off x="351773" y="5975891"/>
            <a:ext cx="4" cy="621220"/>
          </a:xfrm>
          <a:prstGeom prst="line">
            <a:avLst/>
          </a:prstGeom>
          <a:ln w="19050">
            <a:solidFill>
              <a:srgbClr val="328C99"/>
            </a:solidFill>
          </a:ln>
        </p:spPr>
        <p:txBody>
          <a:bodyPr lIns="45718" tIns="45718" rIns="45718" bIns="45718"/>
          <a:lstStyle/>
          <a:p>
            <a:endParaRPr dirty="0"/>
          </a:p>
        </p:txBody>
      </p:sp>
      <p:sp>
        <p:nvSpPr>
          <p:cNvPr id="73" name="Connettore diritto 10"/>
          <p:cNvSpPr/>
          <p:nvPr/>
        </p:nvSpPr>
        <p:spPr>
          <a:xfrm>
            <a:off x="350546" y="6286500"/>
            <a:ext cx="8443888" cy="0"/>
          </a:xfrm>
          <a:prstGeom prst="line">
            <a:avLst/>
          </a:prstGeom>
          <a:ln w="19050">
            <a:solidFill>
              <a:srgbClr val="328C99"/>
            </a:solidFill>
          </a:ln>
        </p:spPr>
        <p:txBody>
          <a:bodyPr lIns="45718" tIns="45718" rIns="45718" bIns="45718"/>
          <a:lstStyle/>
          <a:p>
            <a:endParaRPr dirty="0"/>
          </a:p>
        </p:txBody>
      </p:sp>
      <p:sp>
        <p:nvSpPr>
          <p:cNvPr id="74" name="Connettore diritto 14"/>
          <p:cNvSpPr/>
          <p:nvPr/>
        </p:nvSpPr>
        <p:spPr>
          <a:xfrm flipH="1">
            <a:off x="348739" y="-6877"/>
            <a:ext cx="7626" cy="648059"/>
          </a:xfrm>
          <a:prstGeom prst="line">
            <a:avLst/>
          </a:prstGeom>
          <a:ln w="25400">
            <a:solidFill>
              <a:srgbClr val="FFFFFF"/>
            </a:solidFill>
          </a:ln>
        </p:spPr>
        <p:txBody>
          <a:bodyPr lIns="45718" tIns="45718" rIns="45718" bIns="45718"/>
          <a:lstStyle/>
          <a:p>
            <a:endParaRPr dirty="0"/>
          </a:p>
        </p:txBody>
      </p:sp>
      <p:pic>
        <p:nvPicPr>
          <p:cNvPr id="75" name="Immagine 12" descr="Immagine 1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18513" y="6376103"/>
            <a:ext cx="1190324" cy="248266"/>
          </a:xfrm>
          <a:prstGeom prst="rect">
            <a:avLst/>
          </a:prstGeom>
          <a:ln w="12700">
            <a:miter lim="400000"/>
          </a:ln>
        </p:spPr>
      </p:pic>
      <p:sp>
        <p:nvSpPr>
          <p:cNvPr id="76" name="Titolo Test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r>
              <a:rPr lang="it-IT"/>
              <a:t>Fare clic per modificare lo stile del titolo dello schema</a:t>
            </a:r>
            <a:endParaRPr/>
          </a:p>
        </p:txBody>
      </p:sp>
      <p:sp>
        <p:nvSpPr>
          <p:cNvPr id="77" name="Corpo livello uno…"/>
          <p:cNvSpPr txBox="1">
            <a:spLocks noGrp="1"/>
          </p:cNvSpPr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b="1">
                <a:latin typeface="+mj-lt"/>
                <a:ea typeface="+mj-ea"/>
                <a:cs typeface="+mj-cs"/>
                <a:sym typeface="Calibri"/>
              </a:defRPr>
            </a:lvl1pPr>
            <a:lvl2pPr marL="0" indent="0">
              <a:buSzTx/>
              <a:buFontTx/>
              <a:buNone/>
              <a:defRPr b="1">
                <a:latin typeface="+mj-lt"/>
                <a:ea typeface="+mj-ea"/>
                <a:cs typeface="+mj-cs"/>
                <a:sym typeface="Calibri"/>
              </a:defRPr>
            </a:lvl2pPr>
            <a:lvl3pPr marL="0" indent="0">
              <a:buSzTx/>
              <a:buFontTx/>
              <a:buNone/>
              <a:defRPr b="1">
                <a:latin typeface="+mj-lt"/>
                <a:ea typeface="+mj-ea"/>
                <a:cs typeface="+mj-cs"/>
                <a:sym typeface="Calibri"/>
              </a:defRPr>
            </a:lvl3pPr>
            <a:lvl4pPr marL="0" indent="0">
              <a:buSzTx/>
              <a:buFontTx/>
              <a:buNone/>
              <a:defRPr b="1">
                <a:latin typeface="+mj-lt"/>
                <a:ea typeface="+mj-ea"/>
                <a:cs typeface="+mj-cs"/>
                <a:sym typeface="Calibri"/>
              </a:defRPr>
            </a:lvl4pPr>
            <a:lvl5pPr marL="0" indent="0">
              <a:buSzTx/>
              <a:buFontTx/>
              <a:buNone/>
              <a:defRPr b="1">
                <a:latin typeface="+mj-lt"/>
                <a:ea typeface="+mj-ea"/>
                <a:cs typeface="+mj-cs"/>
                <a:sym typeface="Calibri"/>
              </a:defRPr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/>
          </a:p>
        </p:txBody>
      </p:sp>
      <p:sp>
        <p:nvSpPr>
          <p:cNvPr id="78" name="Segnaposto testo 4"/>
          <p:cNvSpPr>
            <a:spLocks noGrp="1"/>
          </p:cNvSpPr>
          <p:nvPr>
            <p:ph type="body" sz="quarter" idx="13"/>
          </p:nvPr>
        </p:nvSpPr>
        <p:spPr>
          <a:xfrm>
            <a:off x="4645025" y="1535112"/>
            <a:ext cx="4041775" cy="639766"/>
          </a:xfrm>
          <a:prstGeom prst="rect">
            <a:avLst/>
          </a:prstGeom>
        </p:spPr>
        <p:txBody>
          <a:bodyPr anchor="b"/>
          <a:lstStyle/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79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318267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Figura a mano libera 21"/>
          <p:cNvSpPr/>
          <p:nvPr/>
        </p:nvSpPr>
        <p:spPr>
          <a:xfrm>
            <a:off x="341993" y="-6878"/>
            <a:ext cx="8793461" cy="65291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7" y="0"/>
                </a:moveTo>
                <a:lnTo>
                  <a:pt x="2639" y="0"/>
                </a:lnTo>
                <a:lnTo>
                  <a:pt x="2639" y="227"/>
                </a:lnTo>
                <a:lnTo>
                  <a:pt x="21600" y="227"/>
                </a:lnTo>
                <a:cubicBezTo>
                  <a:pt x="21600" y="3789"/>
                  <a:pt x="21600" y="7352"/>
                  <a:pt x="21600" y="10914"/>
                </a:cubicBezTo>
                <a:cubicBezTo>
                  <a:pt x="21600" y="16816"/>
                  <a:pt x="21245" y="21600"/>
                  <a:pt x="20807" y="21600"/>
                </a:cubicBezTo>
                <a:lnTo>
                  <a:pt x="0" y="21600"/>
                </a:lnTo>
                <a:lnTo>
                  <a:pt x="0" y="10914"/>
                </a:lnTo>
                <a:lnTo>
                  <a:pt x="37" y="8416"/>
                </a:lnTo>
                <a:close/>
              </a:path>
            </a:pathLst>
          </a:custGeom>
          <a:solidFill>
            <a:srgbClr val="328C99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pPr>
            <a:endParaRPr dirty="0"/>
          </a:p>
        </p:txBody>
      </p:sp>
      <p:sp>
        <p:nvSpPr>
          <p:cNvPr id="95" name="Rettangolo 13"/>
          <p:cNvSpPr/>
          <p:nvPr/>
        </p:nvSpPr>
        <p:spPr>
          <a:xfrm>
            <a:off x="0" y="-6875"/>
            <a:ext cx="685800" cy="652918"/>
          </a:xfrm>
          <a:prstGeom prst="rect">
            <a:avLst/>
          </a:prstGeom>
          <a:solidFill>
            <a:srgbClr val="328C99">
              <a:alpha val="50000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pPr>
            <a:endParaRPr dirty="0"/>
          </a:p>
        </p:txBody>
      </p:sp>
      <p:sp>
        <p:nvSpPr>
          <p:cNvPr id="96" name="Rettangolo 6"/>
          <p:cNvSpPr/>
          <p:nvPr/>
        </p:nvSpPr>
        <p:spPr>
          <a:xfrm>
            <a:off x="8322943" y="6295044"/>
            <a:ext cx="471492" cy="310612"/>
          </a:xfrm>
          <a:prstGeom prst="rect">
            <a:avLst/>
          </a:prstGeom>
          <a:solidFill>
            <a:srgbClr val="215D66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pPr>
            <a:endParaRPr dirty="0"/>
          </a:p>
        </p:txBody>
      </p:sp>
      <p:sp>
        <p:nvSpPr>
          <p:cNvPr id="97" name="Connettore diritto 8"/>
          <p:cNvSpPr/>
          <p:nvPr/>
        </p:nvSpPr>
        <p:spPr>
          <a:xfrm flipH="1">
            <a:off x="351773" y="5975891"/>
            <a:ext cx="4" cy="621220"/>
          </a:xfrm>
          <a:prstGeom prst="line">
            <a:avLst/>
          </a:prstGeom>
          <a:ln w="19050">
            <a:solidFill>
              <a:srgbClr val="328C99"/>
            </a:solidFill>
          </a:ln>
        </p:spPr>
        <p:txBody>
          <a:bodyPr lIns="45718" tIns="45718" rIns="45718" bIns="45718"/>
          <a:lstStyle/>
          <a:p>
            <a:endParaRPr dirty="0"/>
          </a:p>
        </p:txBody>
      </p:sp>
      <p:sp>
        <p:nvSpPr>
          <p:cNvPr id="98" name="Connettore diritto 10"/>
          <p:cNvSpPr/>
          <p:nvPr/>
        </p:nvSpPr>
        <p:spPr>
          <a:xfrm>
            <a:off x="350546" y="6286500"/>
            <a:ext cx="8443888" cy="0"/>
          </a:xfrm>
          <a:prstGeom prst="line">
            <a:avLst/>
          </a:prstGeom>
          <a:ln w="19050">
            <a:solidFill>
              <a:srgbClr val="328C99"/>
            </a:solidFill>
          </a:ln>
        </p:spPr>
        <p:txBody>
          <a:bodyPr lIns="45718" tIns="45718" rIns="45718" bIns="45718"/>
          <a:lstStyle/>
          <a:p>
            <a:endParaRPr dirty="0"/>
          </a:p>
        </p:txBody>
      </p:sp>
      <p:sp>
        <p:nvSpPr>
          <p:cNvPr id="99" name="Connettore diritto 14"/>
          <p:cNvSpPr/>
          <p:nvPr/>
        </p:nvSpPr>
        <p:spPr>
          <a:xfrm flipH="1">
            <a:off x="348739" y="-6877"/>
            <a:ext cx="7626" cy="648059"/>
          </a:xfrm>
          <a:prstGeom prst="line">
            <a:avLst/>
          </a:prstGeom>
          <a:ln w="25400">
            <a:solidFill>
              <a:srgbClr val="FFFFFF"/>
            </a:solidFill>
          </a:ln>
        </p:spPr>
        <p:txBody>
          <a:bodyPr lIns="45718" tIns="45718" rIns="45718" bIns="45718"/>
          <a:lstStyle/>
          <a:p>
            <a:endParaRPr dirty="0"/>
          </a:p>
        </p:txBody>
      </p:sp>
      <p:pic>
        <p:nvPicPr>
          <p:cNvPr id="100" name="Immagine 12" descr="Immagine 1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18513" y="6376103"/>
            <a:ext cx="1190324" cy="248266"/>
          </a:xfrm>
          <a:prstGeom prst="rect">
            <a:avLst/>
          </a:prstGeom>
          <a:ln w="12700">
            <a:miter lim="400000"/>
          </a:ln>
        </p:spPr>
      </p:pic>
      <p:sp>
        <p:nvSpPr>
          <p:cNvPr id="101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046994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Figura a mano libera 21"/>
          <p:cNvSpPr/>
          <p:nvPr/>
        </p:nvSpPr>
        <p:spPr>
          <a:xfrm>
            <a:off x="341993" y="-6878"/>
            <a:ext cx="8793461" cy="65291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7" y="0"/>
                </a:moveTo>
                <a:lnTo>
                  <a:pt x="2639" y="0"/>
                </a:lnTo>
                <a:lnTo>
                  <a:pt x="2639" y="227"/>
                </a:lnTo>
                <a:lnTo>
                  <a:pt x="21600" y="227"/>
                </a:lnTo>
                <a:cubicBezTo>
                  <a:pt x="21600" y="3789"/>
                  <a:pt x="21600" y="7352"/>
                  <a:pt x="21600" y="10914"/>
                </a:cubicBezTo>
                <a:cubicBezTo>
                  <a:pt x="21600" y="16816"/>
                  <a:pt x="21245" y="21600"/>
                  <a:pt x="20807" y="21600"/>
                </a:cubicBezTo>
                <a:lnTo>
                  <a:pt x="0" y="21600"/>
                </a:lnTo>
                <a:lnTo>
                  <a:pt x="0" y="10914"/>
                </a:lnTo>
                <a:lnTo>
                  <a:pt x="37" y="8416"/>
                </a:lnTo>
                <a:close/>
              </a:path>
            </a:pathLst>
          </a:custGeom>
          <a:solidFill>
            <a:srgbClr val="328C99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pPr>
            <a:endParaRPr dirty="0"/>
          </a:p>
        </p:txBody>
      </p:sp>
      <p:sp>
        <p:nvSpPr>
          <p:cNvPr id="109" name="Rettangolo 13"/>
          <p:cNvSpPr/>
          <p:nvPr/>
        </p:nvSpPr>
        <p:spPr>
          <a:xfrm>
            <a:off x="0" y="-6875"/>
            <a:ext cx="685800" cy="652918"/>
          </a:xfrm>
          <a:prstGeom prst="rect">
            <a:avLst/>
          </a:prstGeom>
          <a:solidFill>
            <a:srgbClr val="328C99">
              <a:alpha val="50000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pPr>
            <a:endParaRPr dirty="0"/>
          </a:p>
        </p:txBody>
      </p:sp>
      <p:sp>
        <p:nvSpPr>
          <p:cNvPr id="110" name="Rettangolo 6"/>
          <p:cNvSpPr/>
          <p:nvPr/>
        </p:nvSpPr>
        <p:spPr>
          <a:xfrm>
            <a:off x="8322943" y="6295044"/>
            <a:ext cx="471492" cy="310612"/>
          </a:xfrm>
          <a:prstGeom prst="rect">
            <a:avLst/>
          </a:prstGeom>
          <a:solidFill>
            <a:srgbClr val="215D66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pPr>
            <a:endParaRPr dirty="0"/>
          </a:p>
        </p:txBody>
      </p:sp>
      <p:sp>
        <p:nvSpPr>
          <p:cNvPr id="111" name="Connettore diritto 8"/>
          <p:cNvSpPr/>
          <p:nvPr/>
        </p:nvSpPr>
        <p:spPr>
          <a:xfrm flipH="1">
            <a:off x="351773" y="5975891"/>
            <a:ext cx="4" cy="621220"/>
          </a:xfrm>
          <a:prstGeom prst="line">
            <a:avLst/>
          </a:prstGeom>
          <a:ln w="19050">
            <a:solidFill>
              <a:srgbClr val="328C99"/>
            </a:solidFill>
          </a:ln>
        </p:spPr>
        <p:txBody>
          <a:bodyPr lIns="45718" tIns="45718" rIns="45718" bIns="45718"/>
          <a:lstStyle/>
          <a:p>
            <a:endParaRPr dirty="0"/>
          </a:p>
        </p:txBody>
      </p:sp>
      <p:sp>
        <p:nvSpPr>
          <p:cNvPr id="112" name="Connettore diritto 10"/>
          <p:cNvSpPr/>
          <p:nvPr/>
        </p:nvSpPr>
        <p:spPr>
          <a:xfrm>
            <a:off x="350546" y="6286500"/>
            <a:ext cx="8443888" cy="0"/>
          </a:xfrm>
          <a:prstGeom prst="line">
            <a:avLst/>
          </a:prstGeom>
          <a:ln w="19050">
            <a:solidFill>
              <a:srgbClr val="328C99"/>
            </a:solidFill>
          </a:ln>
        </p:spPr>
        <p:txBody>
          <a:bodyPr lIns="45718" tIns="45718" rIns="45718" bIns="45718"/>
          <a:lstStyle/>
          <a:p>
            <a:endParaRPr dirty="0"/>
          </a:p>
        </p:txBody>
      </p:sp>
      <p:sp>
        <p:nvSpPr>
          <p:cNvPr id="113" name="Connettore diritto 14"/>
          <p:cNvSpPr/>
          <p:nvPr/>
        </p:nvSpPr>
        <p:spPr>
          <a:xfrm flipH="1">
            <a:off x="348739" y="-6877"/>
            <a:ext cx="7626" cy="648059"/>
          </a:xfrm>
          <a:prstGeom prst="line">
            <a:avLst/>
          </a:prstGeom>
          <a:ln w="25400">
            <a:solidFill>
              <a:srgbClr val="FFFFFF"/>
            </a:solidFill>
          </a:ln>
        </p:spPr>
        <p:txBody>
          <a:bodyPr lIns="45718" tIns="45718" rIns="45718" bIns="45718"/>
          <a:lstStyle/>
          <a:p>
            <a:endParaRPr dirty="0"/>
          </a:p>
        </p:txBody>
      </p:sp>
      <p:pic>
        <p:nvPicPr>
          <p:cNvPr id="114" name="Immagine 12" descr="Immagine 1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18513" y="6376103"/>
            <a:ext cx="1190324" cy="248266"/>
          </a:xfrm>
          <a:prstGeom prst="rect">
            <a:avLst/>
          </a:prstGeom>
          <a:ln w="12700">
            <a:miter lim="400000"/>
          </a:ln>
        </p:spPr>
      </p:pic>
      <p:sp>
        <p:nvSpPr>
          <p:cNvPr id="115" name="Titolo Testo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6" cy="1162050"/>
          </a:xfrm>
          <a:prstGeom prst="rect">
            <a:avLst/>
          </a:prstGeom>
        </p:spPr>
        <p:txBody>
          <a:bodyPr anchor="b"/>
          <a:lstStyle>
            <a:lvl1pPr>
              <a:defRPr sz="2000"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r>
              <a:rPr lang="it-IT"/>
              <a:t>Fare clic per modificare lo stile del titolo dello schema</a:t>
            </a:r>
            <a:endParaRPr/>
          </a:p>
        </p:txBody>
      </p:sp>
      <p:sp>
        <p:nvSpPr>
          <p:cNvPr id="116" name="Corpo livello uno…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spcBef>
                <a:spcPts val="700"/>
              </a:spcBef>
              <a:defRPr sz="3200" b="1">
                <a:latin typeface="+mj-lt"/>
                <a:ea typeface="+mj-ea"/>
                <a:cs typeface="+mj-cs"/>
                <a:sym typeface="Calibri"/>
              </a:defRPr>
            </a:lvl1pPr>
            <a:lvl2pPr marL="783771" indent="-326571">
              <a:spcBef>
                <a:spcPts val="700"/>
              </a:spcBef>
              <a:defRPr sz="3200" b="1">
                <a:latin typeface="+mj-lt"/>
                <a:ea typeface="+mj-ea"/>
                <a:cs typeface="+mj-cs"/>
                <a:sym typeface="Calibri"/>
              </a:defRPr>
            </a:lvl2pPr>
            <a:lvl3pPr>
              <a:spcBef>
                <a:spcPts val="700"/>
              </a:spcBef>
              <a:defRPr sz="3200" b="1">
                <a:latin typeface="+mj-lt"/>
                <a:ea typeface="+mj-ea"/>
                <a:cs typeface="+mj-cs"/>
                <a:sym typeface="Calibri"/>
              </a:defRPr>
            </a:lvl3pPr>
            <a:lvl4pPr marL="1737360" indent="-365760">
              <a:spcBef>
                <a:spcPts val="700"/>
              </a:spcBef>
              <a:defRPr sz="3200" b="1">
                <a:latin typeface="+mj-lt"/>
                <a:ea typeface="+mj-ea"/>
                <a:cs typeface="+mj-cs"/>
                <a:sym typeface="Calibri"/>
              </a:defRPr>
            </a:lvl4pPr>
            <a:lvl5pPr marL="2194560" indent="-365760">
              <a:spcBef>
                <a:spcPts val="700"/>
              </a:spcBef>
              <a:defRPr sz="3200" b="1">
                <a:latin typeface="+mj-lt"/>
                <a:ea typeface="+mj-ea"/>
                <a:cs typeface="+mj-cs"/>
                <a:sym typeface="Calibri"/>
              </a:defRPr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/>
          </a:p>
        </p:txBody>
      </p:sp>
      <p:sp>
        <p:nvSpPr>
          <p:cNvPr id="117" name="Segnaposto testo 3"/>
          <p:cNvSpPr>
            <a:spLocks noGrp="1"/>
          </p:cNvSpPr>
          <p:nvPr>
            <p:ph type="body" sz="half" idx="13"/>
          </p:nvPr>
        </p:nvSpPr>
        <p:spPr>
          <a:xfrm>
            <a:off x="457198" y="1435100"/>
            <a:ext cx="3008317" cy="46910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18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89613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Figura a mano libera 21"/>
          <p:cNvSpPr/>
          <p:nvPr/>
        </p:nvSpPr>
        <p:spPr>
          <a:xfrm>
            <a:off x="341993" y="-6878"/>
            <a:ext cx="8793461" cy="65291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7" y="0"/>
                </a:moveTo>
                <a:lnTo>
                  <a:pt x="2639" y="0"/>
                </a:lnTo>
                <a:lnTo>
                  <a:pt x="2639" y="227"/>
                </a:lnTo>
                <a:lnTo>
                  <a:pt x="21600" y="227"/>
                </a:lnTo>
                <a:cubicBezTo>
                  <a:pt x="21600" y="3789"/>
                  <a:pt x="21600" y="7352"/>
                  <a:pt x="21600" y="10914"/>
                </a:cubicBezTo>
                <a:cubicBezTo>
                  <a:pt x="21600" y="16816"/>
                  <a:pt x="21245" y="21600"/>
                  <a:pt x="20807" y="21600"/>
                </a:cubicBezTo>
                <a:lnTo>
                  <a:pt x="0" y="21600"/>
                </a:lnTo>
                <a:lnTo>
                  <a:pt x="0" y="10914"/>
                </a:lnTo>
                <a:lnTo>
                  <a:pt x="37" y="8416"/>
                </a:lnTo>
                <a:close/>
              </a:path>
            </a:pathLst>
          </a:custGeom>
          <a:solidFill>
            <a:srgbClr val="328C99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pPr>
            <a:endParaRPr dirty="0"/>
          </a:p>
        </p:txBody>
      </p:sp>
      <p:sp>
        <p:nvSpPr>
          <p:cNvPr id="126" name="Rettangolo 13"/>
          <p:cNvSpPr/>
          <p:nvPr/>
        </p:nvSpPr>
        <p:spPr>
          <a:xfrm>
            <a:off x="0" y="-6875"/>
            <a:ext cx="685800" cy="652918"/>
          </a:xfrm>
          <a:prstGeom prst="rect">
            <a:avLst/>
          </a:prstGeom>
          <a:solidFill>
            <a:srgbClr val="328C99">
              <a:alpha val="50000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pPr>
            <a:endParaRPr dirty="0"/>
          </a:p>
        </p:txBody>
      </p:sp>
      <p:sp>
        <p:nvSpPr>
          <p:cNvPr id="127" name="Rettangolo 6"/>
          <p:cNvSpPr/>
          <p:nvPr/>
        </p:nvSpPr>
        <p:spPr>
          <a:xfrm>
            <a:off x="8322943" y="6295044"/>
            <a:ext cx="471492" cy="310612"/>
          </a:xfrm>
          <a:prstGeom prst="rect">
            <a:avLst/>
          </a:prstGeom>
          <a:solidFill>
            <a:srgbClr val="215D66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pPr>
            <a:endParaRPr dirty="0"/>
          </a:p>
        </p:txBody>
      </p:sp>
      <p:sp>
        <p:nvSpPr>
          <p:cNvPr id="128" name="Connettore diritto 8"/>
          <p:cNvSpPr/>
          <p:nvPr/>
        </p:nvSpPr>
        <p:spPr>
          <a:xfrm flipH="1">
            <a:off x="351773" y="5975891"/>
            <a:ext cx="4" cy="621220"/>
          </a:xfrm>
          <a:prstGeom prst="line">
            <a:avLst/>
          </a:prstGeom>
          <a:ln w="19050">
            <a:solidFill>
              <a:srgbClr val="328C99"/>
            </a:solidFill>
          </a:ln>
        </p:spPr>
        <p:txBody>
          <a:bodyPr lIns="45718" tIns="45718" rIns="45718" bIns="45718"/>
          <a:lstStyle/>
          <a:p>
            <a:endParaRPr dirty="0"/>
          </a:p>
        </p:txBody>
      </p:sp>
      <p:sp>
        <p:nvSpPr>
          <p:cNvPr id="129" name="Connettore diritto 10"/>
          <p:cNvSpPr/>
          <p:nvPr/>
        </p:nvSpPr>
        <p:spPr>
          <a:xfrm>
            <a:off x="350546" y="6286500"/>
            <a:ext cx="8443888" cy="0"/>
          </a:xfrm>
          <a:prstGeom prst="line">
            <a:avLst/>
          </a:prstGeom>
          <a:ln w="19050">
            <a:solidFill>
              <a:srgbClr val="328C99"/>
            </a:solidFill>
          </a:ln>
        </p:spPr>
        <p:txBody>
          <a:bodyPr lIns="45718" tIns="45718" rIns="45718" bIns="45718"/>
          <a:lstStyle/>
          <a:p>
            <a:endParaRPr dirty="0"/>
          </a:p>
        </p:txBody>
      </p:sp>
      <p:sp>
        <p:nvSpPr>
          <p:cNvPr id="130" name="Connettore diritto 14"/>
          <p:cNvSpPr/>
          <p:nvPr/>
        </p:nvSpPr>
        <p:spPr>
          <a:xfrm flipH="1">
            <a:off x="348739" y="-6877"/>
            <a:ext cx="7626" cy="648059"/>
          </a:xfrm>
          <a:prstGeom prst="line">
            <a:avLst/>
          </a:prstGeom>
          <a:ln w="25400">
            <a:solidFill>
              <a:srgbClr val="FFFFFF"/>
            </a:solidFill>
          </a:ln>
        </p:spPr>
        <p:txBody>
          <a:bodyPr lIns="45718" tIns="45718" rIns="45718" bIns="45718"/>
          <a:lstStyle/>
          <a:p>
            <a:endParaRPr dirty="0"/>
          </a:p>
        </p:txBody>
      </p:sp>
      <p:pic>
        <p:nvPicPr>
          <p:cNvPr id="131" name="Immagine 12" descr="Immagine 1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18513" y="6376103"/>
            <a:ext cx="1190324" cy="248266"/>
          </a:xfrm>
          <a:prstGeom prst="rect">
            <a:avLst/>
          </a:prstGeom>
          <a:ln w="12700">
            <a:miter lim="400000"/>
          </a:ln>
        </p:spPr>
      </p:pic>
      <p:sp>
        <p:nvSpPr>
          <p:cNvPr id="132" name="Titolo Testo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4" cy="566738"/>
          </a:xfrm>
          <a:prstGeom prst="rect">
            <a:avLst/>
          </a:prstGeom>
        </p:spPr>
        <p:txBody>
          <a:bodyPr anchor="b"/>
          <a:lstStyle>
            <a:lvl1pPr>
              <a:defRPr sz="2000"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r>
              <a:rPr lang="it-IT"/>
              <a:t>Fare clic per modificare lo stile del titolo dello schema</a:t>
            </a:r>
            <a:endParaRPr/>
          </a:p>
        </p:txBody>
      </p:sp>
      <p:sp>
        <p:nvSpPr>
          <p:cNvPr id="133" name="Segnaposto immagine 2"/>
          <p:cNvSpPr>
            <a:spLocks noGrp="1"/>
          </p:cNvSpPr>
          <p:nvPr>
            <p:ph type="pic" sz="half" idx="13"/>
          </p:nvPr>
        </p:nvSpPr>
        <p:spPr>
          <a:xfrm>
            <a:off x="1792288" y="612775"/>
            <a:ext cx="5486404" cy="4114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r>
              <a:rPr lang="it-IT"/>
              <a:t>Fare clic sull'icona per inserire un'immagine</a:t>
            </a:r>
            <a:endParaRPr dirty="0"/>
          </a:p>
        </p:txBody>
      </p:sp>
      <p:sp>
        <p:nvSpPr>
          <p:cNvPr id="134" name="Corpo livello uno…"/>
          <p:cNvSpPr txBox="1">
            <a:spLocks noGrp="1"/>
          </p:cNvSpPr>
          <p:nvPr>
            <p:ph type="body" sz="quarter" idx="1"/>
          </p:nvPr>
        </p:nvSpPr>
        <p:spPr>
          <a:xfrm>
            <a:off x="1792288" y="5367337"/>
            <a:ext cx="5486404" cy="804866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 b="1">
                <a:latin typeface="+mj-lt"/>
                <a:ea typeface="+mj-ea"/>
                <a:cs typeface="+mj-cs"/>
                <a:sym typeface="Calibri"/>
              </a:defRPr>
            </a:lvl1pPr>
            <a:lvl2pPr marL="0" indent="0">
              <a:spcBef>
                <a:spcPts val="300"/>
              </a:spcBef>
              <a:buSzTx/>
              <a:buFontTx/>
              <a:buNone/>
              <a:defRPr sz="1400" b="1">
                <a:latin typeface="+mj-lt"/>
                <a:ea typeface="+mj-ea"/>
                <a:cs typeface="+mj-cs"/>
                <a:sym typeface="Calibri"/>
              </a:defRPr>
            </a:lvl2pPr>
            <a:lvl3pPr marL="0" indent="0">
              <a:spcBef>
                <a:spcPts val="300"/>
              </a:spcBef>
              <a:buSzTx/>
              <a:buFontTx/>
              <a:buNone/>
              <a:defRPr sz="1400" b="1">
                <a:latin typeface="+mj-lt"/>
                <a:ea typeface="+mj-ea"/>
                <a:cs typeface="+mj-cs"/>
                <a:sym typeface="Calibri"/>
              </a:defRPr>
            </a:lvl3pPr>
            <a:lvl4pPr marL="0" indent="0">
              <a:spcBef>
                <a:spcPts val="300"/>
              </a:spcBef>
              <a:buSzTx/>
              <a:buFontTx/>
              <a:buNone/>
              <a:defRPr sz="1400" b="1">
                <a:latin typeface="+mj-lt"/>
                <a:ea typeface="+mj-ea"/>
                <a:cs typeface="+mj-cs"/>
                <a:sym typeface="Calibri"/>
              </a:defRPr>
            </a:lvl4pPr>
            <a:lvl5pPr marL="0" indent="0">
              <a:spcBef>
                <a:spcPts val="300"/>
              </a:spcBef>
              <a:buSzTx/>
              <a:buFontTx/>
              <a:buNone/>
              <a:defRPr sz="1400" b="1">
                <a:latin typeface="+mj-lt"/>
                <a:ea typeface="+mj-ea"/>
                <a:cs typeface="+mj-cs"/>
                <a:sym typeface="Calibri"/>
              </a:defRPr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/>
          </a:p>
        </p:txBody>
      </p:sp>
      <p:sp>
        <p:nvSpPr>
          <p:cNvPr id="135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333595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pert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Figura a mano libera 21"/>
          <p:cNvSpPr/>
          <p:nvPr/>
        </p:nvSpPr>
        <p:spPr>
          <a:xfrm>
            <a:off x="341993" y="-6878"/>
            <a:ext cx="8793461" cy="65291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7" y="0"/>
                </a:moveTo>
                <a:lnTo>
                  <a:pt x="2639" y="0"/>
                </a:lnTo>
                <a:lnTo>
                  <a:pt x="2639" y="227"/>
                </a:lnTo>
                <a:lnTo>
                  <a:pt x="21600" y="227"/>
                </a:lnTo>
                <a:cubicBezTo>
                  <a:pt x="21600" y="3789"/>
                  <a:pt x="21600" y="7352"/>
                  <a:pt x="21600" y="10914"/>
                </a:cubicBezTo>
                <a:cubicBezTo>
                  <a:pt x="21600" y="16816"/>
                  <a:pt x="21245" y="21600"/>
                  <a:pt x="20807" y="21600"/>
                </a:cubicBezTo>
                <a:lnTo>
                  <a:pt x="0" y="21600"/>
                </a:lnTo>
                <a:lnTo>
                  <a:pt x="0" y="10914"/>
                </a:lnTo>
                <a:lnTo>
                  <a:pt x="37" y="8416"/>
                </a:lnTo>
                <a:close/>
              </a:path>
            </a:pathLst>
          </a:custGeom>
          <a:solidFill>
            <a:srgbClr val="328C99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pPr>
            <a:endParaRPr dirty="0"/>
          </a:p>
        </p:txBody>
      </p:sp>
      <p:sp>
        <p:nvSpPr>
          <p:cNvPr id="143" name="Rettangolo 13"/>
          <p:cNvSpPr/>
          <p:nvPr/>
        </p:nvSpPr>
        <p:spPr>
          <a:xfrm>
            <a:off x="0" y="-6875"/>
            <a:ext cx="685800" cy="652918"/>
          </a:xfrm>
          <a:prstGeom prst="rect">
            <a:avLst/>
          </a:prstGeom>
          <a:solidFill>
            <a:srgbClr val="328C99">
              <a:alpha val="50000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pPr>
            <a:endParaRPr dirty="0"/>
          </a:p>
        </p:txBody>
      </p:sp>
      <p:sp>
        <p:nvSpPr>
          <p:cNvPr id="144" name="Rettangolo 6"/>
          <p:cNvSpPr/>
          <p:nvPr/>
        </p:nvSpPr>
        <p:spPr>
          <a:xfrm>
            <a:off x="8322943" y="6295044"/>
            <a:ext cx="471492" cy="310612"/>
          </a:xfrm>
          <a:prstGeom prst="rect">
            <a:avLst/>
          </a:prstGeom>
          <a:solidFill>
            <a:srgbClr val="215D66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pPr>
            <a:endParaRPr dirty="0"/>
          </a:p>
        </p:txBody>
      </p:sp>
      <p:sp>
        <p:nvSpPr>
          <p:cNvPr id="145" name="Connettore diritto 8"/>
          <p:cNvSpPr/>
          <p:nvPr/>
        </p:nvSpPr>
        <p:spPr>
          <a:xfrm flipH="1">
            <a:off x="351773" y="5975891"/>
            <a:ext cx="4" cy="621220"/>
          </a:xfrm>
          <a:prstGeom prst="line">
            <a:avLst/>
          </a:prstGeom>
          <a:ln w="19050">
            <a:solidFill>
              <a:srgbClr val="328C99"/>
            </a:solidFill>
          </a:ln>
        </p:spPr>
        <p:txBody>
          <a:bodyPr lIns="45718" tIns="45718" rIns="45718" bIns="45718"/>
          <a:lstStyle/>
          <a:p>
            <a:endParaRPr dirty="0"/>
          </a:p>
        </p:txBody>
      </p:sp>
      <p:sp>
        <p:nvSpPr>
          <p:cNvPr id="146" name="Connettore diritto 10"/>
          <p:cNvSpPr/>
          <p:nvPr/>
        </p:nvSpPr>
        <p:spPr>
          <a:xfrm>
            <a:off x="350546" y="6286500"/>
            <a:ext cx="8443888" cy="0"/>
          </a:xfrm>
          <a:prstGeom prst="line">
            <a:avLst/>
          </a:prstGeom>
          <a:ln w="19050">
            <a:solidFill>
              <a:srgbClr val="328C99"/>
            </a:solidFill>
          </a:ln>
        </p:spPr>
        <p:txBody>
          <a:bodyPr lIns="45718" tIns="45718" rIns="45718" bIns="45718"/>
          <a:lstStyle/>
          <a:p>
            <a:endParaRPr dirty="0"/>
          </a:p>
        </p:txBody>
      </p:sp>
      <p:sp>
        <p:nvSpPr>
          <p:cNvPr id="147" name="Connettore diritto 14"/>
          <p:cNvSpPr/>
          <p:nvPr/>
        </p:nvSpPr>
        <p:spPr>
          <a:xfrm flipH="1">
            <a:off x="348739" y="-6877"/>
            <a:ext cx="7626" cy="648059"/>
          </a:xfrm>
          <a:prstGeom prst="line">
            <a:avLst/>
          </a:prstGeom>
          <a:ln w="25400">
            <a:solidFill>
              <a:srgbClr val="FFFFFF"/>
            </a:solidFill>
          </a:ln>
        </p:spPr>
        <p:txBody>
          <a:bodyPr lIns="45718" tIns="45718" rIns="45718" bIns="45718"/>
          <a:lstStyle/>
          <a:p>
            <a:endParaRPr dirty="0"/>
          </a:p>
        </p:txBody>
      </p:sp>
      <p:pic>
        <p:nvPicPr>
          <p:cNvPr id="148" name="Immagine 12" descr="Immagine 1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18513" y="6376103"/>
            <a:ext cx="1190324" cy="248266"/>
          </a:xfrm>
          <a:prstGeom prst="rect">
            <a:avLst/>
          </a:prstGeom>
          <a:ln w="12700">
            <a:miter lim="400000"/>
          </a:ln>
        </p:spPr>
      </p:pic>
      <p:sp>
        <p:nvSpPr>
          <p:cNvPr id="149" name="Corpo livello uno…"/>
          <p:cNvSpPr txBox="1">
            <a:spLocks noGrp="1"/>
          </p:cNvSpPr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spcBef>
                <a:spcPts val="600"/>
              </a:spcBef>
              <a:buSzTx/>
              <a:buFontTx/>
              <a:buNone/>
              <a:defRPr sz="2800" b="1">
                <a:solidFill>
                  <a:srgbClr val="4A5C6A"/>
                </a:solidFill>
                <a:latin typeface="+mj-lt"/>
                <a:ea typeface="+mj-ea"/>
                <a:cs typeface="+mj-cs"/>
                <a:sym typeface="Calibri"/>
              </a:defRPr>
            </a:lvl1pPr>
            <a:lvl2pPr marL="0" indent="0" algn="ctr">
              <a:spcBef>
                <a:spcPts val="600"/>
              </a:spcBef>
              <a:buSzTx/>
              <a:buFontTx/>
              <a:buNone/>
              <a:defRPr sz="2800" b="1">
                <a:solidFill>
                  <a:srgbClr val="4A5C6A"/>
                </a:solidFill>
                <a:latin typeface="+mj-lt"/>
                <a:ea typeface="+mj-ea"/>
                <a:cs typeface="+mj-cs"/>
                <a:sym typeface="Calibri"/>
              </a:defRPr>
            </a:lvl2pPr>
            <a:lvl3pPr marL="0" indent="0" algn="ctr">
              <a:spcBef>
                <a:spcPts val="600"/>
              </a:spcBef>
              <a:buSzTx/>
              <a:buFontTx/>
              <a:buNone/>
              <a:defRPr sz="2800" b="1">
                <a:solidFill>
                  <a:srgbClr val="4A5C6A"/>
                </a:solidFill>
                <a:latin typeface="+mj-lt"/>
                <a:ea typeface="+mj-ea"/>
                <a:cs typeface="+mj-cs"/>
                <a:sym typeface="Calibri"/>
              </a:defRPr>
            </a:lvl3pPr>
            <a:lvl4pPr marL="0" indent="0" algn="ctr">
              <a:spcBef>
                <a:spcPts val="600"/>
              </a:spcBef>
              <a:buSzTx/>
              <a:buFontTx/>
              <a:buNone/>
              <a:defRPr sz="2800" b="1">
                <a:solidFill>
                  <a:srgbClr val="4A5C6A"/>
                </a:solidFill>
                <a:latin typeface="+mj-lt"/>
                <a:ea typeface="+mj-ea"/>
                <a:cs typeface="+mj-cs"/>
                <a:sym typeface="Calibri"/>
              </a:defRPr>
            </a:lvl4pPr>
            <a:lvl5pPr marL="0" indent="0" algn="ctr">
              <a:spcBef>
                <a:spcPts val="600"/>
              </a:spcBef>
              <a:buSzTx/>
              <a:buFontTx/>
              <a:buNone/>
              <a:defRPr sz="2800" b="1">
                <a:solidFill>
                  <a:srgbClr val="4A5C6A"/>
                </a:solidFill>
                <a:latin typeface="+mj-lt"/>
                <a:ea typeface="+mj-ea"/>
                <a:cs typeface="+mj-cs"/>
                <a:sym typeface="Calibri"/>
              </a:defRPr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/>
          </a:p>
        </p:txBody>
      </p:sp>
      <p:sp>
        <p:nvSpPr>
          <p:cNvPr id="150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351634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esto 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Figura a mano libera 21"/>
          <p:cNvSpPr/>
          <p:nvPr/>
        </p:nvSpPr>
        <p:spPr>
          <a:xfrm>
            <a:off x="341993" y="-6878"/>
            <a:ext cx="8793461" cy="65291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7" y="0"/>
                </a:moveTo>
                <a:lnTo>
                  <a:pt x="2639" y="0"/>
                </a:lnTo>
                <a:lnTo>
                  <a:pt x="2639" y="227"/>
                </a:lnTo>
                <a:lnTo>
                  <a:pt x="21600" y="227"/>
                </a:lnTo>
                <a:cubicBezTo>
                  <a:pt x="21600" y="3789"/>
                  <a:pt x="21600" y="7352"/>
                  <a:pt x="21600" y="10914"/>
                </a:cubicBezTo>
                <a:cubicBezTo>
                  <a:pt x="21600" y="16816"/>
                  <a:pt x="21245" y="21600"/>
                  <a:pt x="20807" y="21600"/>
                </a:cubicBezTo>
                <a:lnTo>
                  <a:pt x="0" y="21600"/>
                </a:lnTo>
                <a:lnTo>
                  <a:pt x="0" y="10914"/>
                </a:lnTo>
                <a:lnTo>
                  <a:pt x="37" y="8416"/>
                </a:lnTo>
                <a:close/>
              </a:path>
            </a:pathLst>
          </a:custGeom>
          <a:solidFill>
            <a:srgbClr val="328C99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pPr>
            <a:endParaRPr dirty="0"/>
          </a:p>
        </p:txBody>
      </p:sp>
      <p:sp>
        <p:nvSpPr>
          <p:cNvPr id="166" name="Rettangolo 13"/>
          <p:cNvSpPr/>
          <p:nvPr/>
        </p:nvSpPr>
        <p:spPr>
          <a:xfrm>
            <a:off x="0" y="-6875"/>
            <a:ext cx="685800" cy="652918"/>
          </a:xfrm>
          <a:prstGeom prst="rect">
            <a:avLst/>
          </a:prstGeom>
          <a:solidFill>
            <a:srgbClr val="328C99">
              <a:alpha val="50000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pPr>
            <a:endParaRPr dirty="0"/>
          </a:p>
        </p:txBody>
      </p:sp>
      <p:sp>
        <p:nvSpPr>
          <p:cNvPr id="167" name="Rettangolo 6"/>
          <p:cNvSpPr/>
          <p:nvPr/>
        </p:nvSpPr>
        <p:spPr>
          <a:xfrm>
            <a:off x="8322943" y="6295044"/>
            <a:ext cx="471492" cy="310612"/>
          </a:xfrm>
          <a:prstGeom prst="rect">
            <a:avLst/>
          </a:prstGeom>
          <a:solidFill>
            <a:srgbClr val="215D66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pPr>
            <a:endParaRPr dirty="0"/>
          </a:p>
        </p:txBody>
      </p:sp>
      <p:sp>
        <p:nvSpPr>
          <p:cNvPr id="168" name="Connettore diritto 8"/>
          <p:cNvSpPr/>
          <p:nvPr/>
        </p:nvSpPr>
        <p:spPr>
          <a:xfrm flipH="1">
            <a:off x="351773" y="5975891"/>
            <a:ext cx="4" cy="621220"/>
          </a:xfrm>
          <a:prstGeom prst="line">
            <a:avLst/>
          </a:prstGeom>
          <a:ln w="19050">
            <a:solidFill>
              <a:srgbClr val="328C99"/>
            </a:solidFill>
          </a:ln>
        </p:spPr>
        <p:txBody>
          <a:bodyPr lIns="45718" tIns="45718" rIns="45718" bIns="45718"/>
          <a:lstStyle/>
          <a:p>
            <a:endParaRPr dirty="0"/>
          </a:p>
        </p:txBody>
      </p:sp>
      <p:sp>
        <p:nvSpPr>
          <p:cNvPr id="169" name="Connettore diritto 10"/>
          <p:cNvSpPr/>
          <p:nvPr/>
        </p:nvSpPr>
        <p:spPr>
          <a:xfrm>
            <a:off x="350546" y="6286500"/>
            <a:ext cx="8443888" cy="0"/>
          </a:xfrm>
          <a:prstGeom prst="line">
            <a:avLst/>
          </a:prstGeom>
          <a:ln w="19050">
            <a:solidFill>
              <a:srgbClr val="328C99"/>
            </a:solidFill>
          </a:ln>
        </p:spPr>
        <p:txBody>
          <a:bodyPr lIns="45718" tIns="45718" rIns="45718" bIns="45718"/>
          <a:lstStyle/>
          <a:p>
            <a:endParaRPr dirty="0"/>
          </a:p>
        </p:txBody>
      </p:sp>
      <p:sp>
        <p:nvSpPr>
          <p:cNvPr id="170" name="Connettore diritto 14"/>
          <p:cNvSpPr/>
          <p:nvPr/>
        </p:nvSpPr>
        <p:spPr>
          <a:xfrm flipH="1">
            <a:off x="348739" y="-6877"/>
            <a:ext cx="7626" cy="648059"/>
          </a:xfrm>
          <a:prstGeom prst="line">
            <a:avLst/>
          </a:prstGeom>
          <a:ln w="25400">
            <a:solidFill>
              <a:srgbClr val="FFFFFF"/>
            </a:solidFill>
          </a:ln>
        </p:spPr>
        <p:txBody>
          <a:bodyPr lIns="45718" tIns="45718" rIns="45718" bIns="45718"/>
          <a:lstStyle/>
          <a:p>
            <a:endParaRPr dirty="0"/>
          </a:p>
        </p:txBody>
      </p:sp>
      <p:pic>
        <p:nvPicPr>
          <p:cNvPr id="171" name="Immagine 12" descr="Immagine 1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18513" y="6376103"/>
            <a:ext cx="1190324" cy="248266"/>
          </a:xfrm>
          <a:prstGeom prst="rect">
            <a:avLst/>
          </a:prstGeom>
          <a:ln w="12700">
            <a:miter lim="400000"/>
          </a:ln>
        </p:spPr>
      </p:pic>
      <p:sp>
        <p:nvSpPr>
          <p:cNvPr id="172" name="Titolo Testo"/>
          <p:cNvSpPr txBox="1">
            <a:spLocks noGrp="1"/>
          </p:cNvSpPr>
          <p:nvPr>
            <p:ph type="title"/>
          </p:nvPr>
        </p:nvSpPr>
        <p:spPr>
          <a:xfrm>
            <a:off x="342928" y="428604"/>
            <a:ext cx="8229601" cy="1143001"/>
          </a:xfrm>
          <a:prstGeom prst="rect">
            <a:avLst/>
          </a:prstGeom>
        </p:spPr>
        <p:txBody>
          <a:bodyPr/>
          <a:lstStyle>
            <a:lvl1pPr>
              <a:defRPr sz="2400" b="1">
                <a:solidFill>
                  <a:srgbClr val="37424A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rPr lang="it-IT"/>
              <a:t>Fare clic per modificare lo stile del titolo dello schema</a:t>
            </a:r>
            <a:endParaRPr/>
          </a:p>
        </p:txBody>
      </p:sp>
      <p:sp>
        <p:nvSpPr>
          <p:cNvPr id="173" name="Segnaposto immagine 17"/>
          <p:cNvSpPr>
            <a:spLocks noGrp="1"/>
          </p:cNvSpPr>
          <p:nvPr>
            <p:ph type="pic" sz="half" idx="13"/>
          </p:nvPr>
        </p:nvSpPr>
        <p:spPr>
          <a:xfrm>
            <a:off x="4572000" y="1571612"/>
            <a:ext cx="4176713" cy="421483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r>
              <a:rPr lang="it-IT"/>
              <a:t>Fare clic sull'icona per inserire un'immagine</a:t>
            </a:r>
            <a:endParaRPr dirty="0"/>
          </a:p>
        </p:txBody>
      </p:sp>
      <p:sp>
        <p:nvSpPr>
          <p:cNvPr id="174" name="Corpo livello uno…"/>
          <p:cNvSpPr txBox="1">
            <a:spLocks noGrp="1"/>
          </p:cNvSpPr>
          <p:nvPr>
            <p:ph type="body" sz="half" idx="1"/>
          </p:nvPr>
        </p:nvSpPr>
        <p:spPr>
          <a:xfrm>
            <a:off x="357157" y="1571612"/>
            <a:ext cx="4071969" cy="4214842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600" b="1">
                <a:solidFill>
                  <a:srgbClr val="37424A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685800" indent="-228600">
              <a:spcBef>
                <a:spcPts val="300"/>
              </a:spcBef>
              <a:buFontTx/>
              <a:defRPr sz="1600" b="1">
                <a:solidFill>
                  <a:srgbClr val="37424A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17600" indent="-203200">
              <a:spcBef>
                <a:spcPts val="300"/>
              </a:spcBef>
              <a:buFontTx/>
              <a:defRPr sz="1600" b="1">
                <a:solidFill>
                  <a:srgbClr val="37424A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indent="-228600">
              <a:spcBef>
                <a:spcPts val="300"/>
              </a:spcBef>
              <a:buFontTx/>
              <a:defRPr sz="1600" b="1">
                <a:solidFill>
                  <a:srgbClr val="37424A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90054" indent="-261254">
              <a:spcBef>
                <a:spcPts val="300"/>
              </a:spcBef>
              <a:buFontTx/>
              <a:defRPr sz="1600" b="1">
                <a:solidFill>
                  <a:srgbClr val="37424A"/>
                </a:solidFill>
                <a:latin typeface="Verdana"/>
                <a:ea typeface="Verdana"/>
                <a:cs typeface="Verdana"/>
                <a:sym typeface="Verdana"/>
              </a:defRPr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/>
          </a:p>
        </p:txBody>
      </p:sp>
      <p:sp>
        <p:nvSpPr>
          <p:cNvPr id="175" name="Numero diapositiva"/>
          <p:cNvSpPr txBox="1">
            <a:spLocks noGrp="1"/>
          </p:cNvSpPr>
          <p:nvPr>
            <p:ph type="sldNum" sz="quarter" idx="2"/>
          </p:nvPr>
        </p:nvSpPr>
        <p:spPr>
          <a:xfrm>
            <a:off x="8488905" y="6391617"/>
            <a:ext cx="297912" cy="281937"/>
          </a:xfrm>
          <a:prstGeom prst="rect">
            <a:avLst/>
          </a:prstGeom>
        </p:spPr>
        <p:txBody>
          <a:bodyPr/>
          <a:lstStyle>
            <a:lvl1pPr>
              <a:defRPr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fld id="{86CB4B4D-7CA3-9044-876B-883B54F8677D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14881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bk object 16"/>
          <p:cNvSpPr/>
          <p:nvPr/>
        </p:nvSpPr>
        <p:spPr>
          <a:xfrm>
            <a:off x="8124042" y="5648102"/>
            <a:ext cx="245000" cy="52388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6592" y="849"/>
                </a:lnTo>
                <a:lnTo>
                  <a:pt x="3160" y="3163"/>
                </a:lnTo>
                <a:lnTo>
                  <a:pt x="1842" y="4762"/>
                </a:lnTo>
                <a:lnTo>
                  <a:pt x="847" y="6596"/>
                </a:lnTo>
                <a:lnTo>
                  <a:pt x="219" y="8624"/>
                </a:lnTo>
                <a:lnTo>
                  <a:pt x="0" y="10800"/>
                </a:lnTo>
                <a:lnTo>
                  <a:pt x="219" y="12976"/>
                </a:lnTo>
                <a:lnTo>
                  <a:pt x="847" y="15004"/>
                </a:lnTo>
                <a:lnTo>
                  <a:pt x="1842" y="16838"/>
                </a:lnTo>
                <a:lnTo>
                  <a:pt x="3160" y="18437"/>
                </a:lnTo>
                <a:lnTo>
                  <a:pt x="4757" y="19755"/>
                </a:lnTo>
                <a:lnTo>
                  <a:pt x="8621" y="21381"/>
                </a:lnTo>
                <a:lnTo>
                  <a:pt x="10800" y="21600"/>
                </a:lnTo>
                <a:lnTo>
                  <a:pt x="12979" y="21381"/>
                </a:lnTo>
                <a:lnTo>
                  <a:pt x="16843" y="19755"/>
                </a:lnTo>
                <a:lnTo>
                  <a:pt x="18440" y="18437"/>
                </a:lnTo>
                <a:lnTo>
                  <a:pt x="19758" y="16838"/>
                </a:lnTo>
                <a:lnTo>
                  <a:pt x="20753" y="15004"/>
                </a:lnTo>
                <a:lnTo>
                  <a:pt x="21381" y="12976"/>
                </a:lnTo>
                <a:lnTo>
                  <a:pt x="21600" y="10800"/>
                </a:lnTo>
                <a:lnTo>
                  <a:pt x="21381" y="8624"/>
                </a:lnTo>
                <a:lnTo>
                  <a:pt x="20753" y="6596"/>
                </a:lnTo>
                <a:lnTo>
                  <a:pt x="19758" y="4762"/>
                </a:lnTo>
                <a:lnTo>
                  <a:pt x="18440" y="3163"/>
                </a:lnTo>
                <a:lnTo>
                  <a:pt x="16843" y="1845"/>
                </a:lnTo>
                <a:lnTo>
                  <a:pt x="12979" y="219"/>
                </a:lnTo>
                <a:lnTo>
                  <a:pt x="10800" y="0"/>
                </a:lnTo>
                <a:close/>
              </a:path>
            </a:pathLst>
          </a:custGeom>
          <a:solidFill>
            <a:srgbClr val="D8D8D8"/>
          </a:solidFill>
          <a:ln w="12700">
            <a:miter lim="400000"/>
          </a:ln>
        </p:spPr>
        <p:txBody>
          <a:bodyPr lIns="45718" tIns="45718" rIns="45718" bIns="45718"/>
          <a:lstStyle/>
          <a:p>
            <a:pPr defTabSz="829875">
              <a:defRPr sz="1600">
                <a:latin typeface="+mj-lt"/>
                <a:ea typeface="+mj-ea"/>
                <a:cs typeface="+mj-cs"/>
                <a:sym typeface="Calibri"/>
              </a:defRPr>
            </a:pPr>
            <a:endParaRPr dirty="0"/>
          </a:p>
        </p:txBody>
      </p:sp>
      <p:sp>
        <p:nvSpPr>
          <p:cNvPr id="191" name="bk object 17"/>
          <p:cNvSpPr/>
          <p:nvPr/>
        </p:nvSpPr>
        <p:spPr>
          <a:xfrm>
            <a:off x="660711" y="1281137"/>
            <a:ext cx="7492003" cy="3"/>
          </a:xfrm>
          <a:prstGeom prst="line">
            <a:avLst/>
          </a:prstGeom>
          <a:ln w="12700">
            <a:solidFill>
              <a:srgbClr val="132660"/>
            </a:solidFill>
          </a:ln>
        </p:spPr>
        <p:txBody>
          <a:bodyPr lIns="45718" tIns="45718" rIns="45718" bIns="45718"/>
          <a:lstStyle/>
          <a:p>
            <a:endParaRPr dirty="0"/>
          </a:p>
        </p:txBody>
      </p:sp>
      <p:sp>
        <p:nvSpPr>
          <p:cNvPr id="192" name="bk object 18"/>
          <p:cNvSpPr/>
          <p:nvPr/>
        </p:nvSpPr>
        <p:spPr>
          <a:xfrm>
            <a:off x="660713" y="1286349"/>
            <a:ext cx="1501268" cy="1029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  <a:lnTo>
                  <a:pt x="18806" y="21600"/>
                </a:lnTo>
                <a:lnTo>
                  <a:pt x="19125" y="18592"/>
                </a:lnTo>
                <a:lnTo>
                  <a:pt x="19481" y="15858"/>
                </a:lnTo>
                <a:lnTo>
                  <a:pt x="19819" y="13124"/>
                </a:lnTo>
                <a:lnTo>
                  <a:pt x="20156" y="10116"/>
                </a:lnTo>
                <a:lnTo>
                  <a:pt x="20512" y="7656"/>
                </a:lnTo>
                <a:lnTo>
                  <a:pt x="20869" y="4648"/>
                </a:lnTo>
                <a:lnTo>
                  <a:pt x="21225" y="2461"/>
                </a:lnTo>
                <a:lnTo>
                  <a:pt x="21600" y="0"/>
                </a:lnTo>
                <a:close/>
              </a:path>
            </a:pathLst>
          </a:custGeom>
          <a:solidFill>
            <a:srgbClr val="132660"/>
          </a:solidFill>
          <a:ln w="12700">
            <a:miter lim="400000"/>
          </a:ln>
        </p:spPr>
        <p:txBody>
          <a:bodyPr lIns="45718" tIns="45718" rIns="45718" bIns="45718"/>
          <a:lstStyle/>
          <a:p>
            <a:pPr defTabSz="829875">
              <a:defRPr sz="1600">
                <a:latin typeface="+mj-lt"/>
                <a:ea typeface="+mj-ea"/>
                <a:cs typeface="+mj-cs"/>
                <a:sym typeface="Calibri"/>
              </a:defRPr>
            </a:pPr>
            <a:endParaRPr dirty="0"/>
          </a:p>
        </p:txBody>
      </p:sp>
      <p:grpSp>
        <p:nvGrpSpPr>
          <p:cNvPr id="199" name="bk object 19"/>
          <p:cNvGrpSpPr/>
          <p:nvPr/>
        </p:nvGrpSpPr>
        <p:grpSpPr>
          <a:xfrm>
            <a:off x="656969" y="1279720"/>
            <a:ext cx="1512015" cy="115934"/>
            <a:chOff x="0" y="0"/>
            <a:chExt cx="1512015" cy="115932"/>
          </a:xfrm>
        </p:grpSpPr>
        <p:sp>
          <p:nvSpPr>
            <p:cNvPr id="193" name="Forma"/>
            <p:cNvSpPr/>
            <p:nvPr/>
          </p:nvSpPr>
          <p:spPr>
            <a:xfrm>
              <a:off x="3742" y="103231"/>
              <a:ext cx="1313091" cy="127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523" y="21600"/>
                  </a:lnTo>
                  <a:lnTo>
                    <a:pt x="21523" y="18000"/>
                  </a:lnTo>
                  <a:lnTo>
                    <a:pt x="21600" y="10800"/>
                  </a:lnTo>
                  <a:lnTo>
                    <a:pt x="86" y="10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3266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 defTabSz="829875">
                <a:defRPr sz="1600">
                  <a:latin typeface="+mj-lt"/>
                  <a:ea typeface="+mj-ea"/>
                  <a:cs typeface="+mj-cs"/>
                  <a:sym typeface="Calibri"/>
                </a:defRPr>
              </a:pPr>
              <a:endParaRPr dirty="0"/>
            </a:p>
          </p:txBody>
        </p:sp>
        <p:sp>
          <p:nvSpPr>
            <p:cNvPr id="194" name="Forma"/>
            <p:cNvSpPr/>
            <p:nvPr/>
          </p:nvSpPr>
          <p:spPr>
            <a:xfrm>
              <a:off x="0" y="6629"/>
              <a:ext cx="12702" cy="1029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820"/>
                  </a:lnTo>
                  <a:lnTo>
                    <a:pt x="0" y="2078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13266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 defTabSz="829875">
                <a:defRPr sz="1600">
                  <a:latin typeface="+mj-lt"/>
                  <a:ea typeface="+mj-ea"/>
                  <a:cs typeface="+mj-cs"/>
                  <a:sym typeface="Calibri"/>
                </a:defRPr>
              </a:pPr>
              <a:endParaRPr dirty="0"/>
            </a:p>
          </p:txBody>
        </p:sp>
        <p:sp>
          <p:nvSpPr>
            <p:cNvPr id="195" name="Forma"/>
            <p:cNvSpPr/>
            <p:nvPr/>
          </p:nvSpPr>
          <p:spPr>
            <a:xfrm>
              <a:off x="8954" y="2719"/>
              <a:ext cx="1495874" cy="1068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565" y="0"/>
                  </a:moveTo>
                  <a:lnTo>
                    <a:pt x="21189" y="2371"/>
                  </a:lnTo>
                  <a:lnTo>
                    <a:pt x="20831" y="4741"/>
                  </a:lnTo>
                  <a:lnTo>
                    <a:pt x="20492" y="7376"/>
                  </a:lnTo>
                  <a:lnTo>
                    <a:pt x="20135" y="9746"/>
                  </a:lnTo>
                  <a:lnTo>
                    <a:pt x="19777" y="12644"/>
                  </a:lnTo>
                  <a:lnTo>
                    <a:pt x="19439" y="15278"/>
                  </a:lnTo>
                  <a:lnTo>
                    <a:pt x="19100" y="18176"/>
                  </a:lnTo>
                  <a:lnTo>
                    <a:pt x="18761" y="20810"/>
                  </a:lnTo>
                  <a:lnTo>
                    <a:pt x="0" y="20810"/>
                  </a:lnTo>
                  <a:lnTo>
                    <a:pt x="0" y="21600"/>
                  </a:lnTo>
                  <a:lnTo>
                    <a:pt x="18885" y="21600"/>
                  </a:lnTo>
                  <a:lnTo>
                    <a:pt x="19156" y="19493"/>
                  </a:lnTo>
                  <a:lnTo>
                    <a:pt x="19514" y="16859"/>
                  </a:lnTo>
                  <a:lnTo>
                    <a:pt x="19834" y="13961"/>
                  </a:lnTo>
                  <a:lnTo>
                    <a:pt x="20191" y="11327"/>
                  </a:lnTo>
                  <a:lnTo>
                    <a:pt x="20549" y="8956"/>
                  </a:lnTo>
                  <a:lnTo>
                    <a:pt x="20888" y="6058"/>
                  </a:lnTo>
                  <a:lnTo>
                    <a:pt x="21245" y="3951"/>
                  </a:lnTo>
                  <a:lnTo>
                    <a:pt x="21600" y="1467"/>
                  </a:lnTo>
                  <a:lnTo>
                    <a:pt x="21565" y="0"/>
                  </a:lnTo>
                  <a:close/>
                </a:path>
              </a:pathLst>
            </a:custGeom>
            <a:solidFill>
              <a:srgbClr val="13266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 defTabSz="829875">
                <a:defRPr sz="1600">
                  <a:latin typeface="+mj-lt"/>
                  <a:ea typeface="+mj-ea"/>
                  <a:cs typeface="+mj-cs"/>
                  <a:sym typeface="Calibri"/>
                </a:defRPr>
              </a:pPr>
              <a:endParaRPr dirty="0"/>
            </a:p>
          </p:txBody>
        </p:sp>
        <p:sp>
          <p:nvSpPr>
            <p:cNvPr id="196" name="Forma"/>
            <p:cNvSpPr/>
            <p:nvPr/>
          </p:nvSpPr>
          <p:spPr>
            <a:xfrm>
              <a:off x="3743" y="279"/>
              <a:ext cx="1498664" cy="127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0"/>
                  </a:lnTo>
                  <a:lnTo>
                    <a:pt x="0" y="21600"/>
                  </a:lnTo>
                  <a:lnTo>
                    <a:pt x="75" y="10800"/>
                  </a:lnTo>
                  <a:lnTo>
                    <a:pt x="21475" y="108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13266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 defTabSz="829875">
                <a:defRPr sz="1600">
                  <a:latin typeface="+mj-lt"/>
                  <a:ea typeface="+mj-ea"/>
                  <a:cs typeface="+mj-cs"/>
                  <a:sym typeface="Calibri"/>
                </a:defRPr>
              </a:pPr>
              <a:endParaRPr dirty="0"/>
            </a:p>
          </p:txBody>
        </p:sp>
        <p:sp>
          <p:nvSpPr>
            <p:cNvPr id="197" name="Triangolo"/>
            <p:cNvSpPr/>
            <p:nvPr/>
          </p:nvSpPr>
          <p:spPr>
            <a:xfrm>
              <a:off x="1498009" y="3909"/>
              <a:ext cx="12703" cy="127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512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18512" y="0"/>
                  </a:lnTo>
                  <a:close/>
                </a:path>
              </a:pathLst>
            </a:custGeom>
            <a:solidFill>
              <a:srgbClr val="13266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 defTabSz="829875">
                <a:defRPr sz="1600">
                  <a:latin typeface="+mj-lt"/>
                  <a:ea typeface="+mj-ea"/>
                  <a:cs typeface="+mj-cs"/>
                  <a:sym typeface="Calibri"/>
                </a:defRPr>
              </a:pPr>
              <a:endParaRPr dirty="0"/>
            </a:p>
          </p:txBody>
        </p:sp>
        <p:sp>
          <p:nvSpPr>
            <p:cNvPr id="198" name="Forma"/>
            <p:cNvSpPr/>
            <p:nvPr/>
          </p:nvSpPr>
          <p:spPr>
            <a:xfrm>
              <a:off x="1499313" y="0"/>
              <a:ext cx="12703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2957" y="0"/>
                  </a:moveTo>
                  <a:lnTo>
                    <a:pt x="0" y="0"/>
                  </a:lnTo>
                  <a:lnTo>
                    <a:pt x="8022" y="21600"/>
                  </a:lnTo>
                  <a:lnTo>
                    <a:pt x="12957" y="19387"/>
                  </a:lnTo>
                  <a:lnTo>
                    <a:pt x="17277" y="19387"/>
                  </a:lnTo>
                  <a:lnTo>
                    <a:pt x="21600" y="11632"/>
                  </a:lnTo>
                  <a:lnTo>
                    <a:pt x="21600" y="7755"/>
                  </a:lnTo>
                  <a:lnTo>
                    <a:pt x="12957" y="0"/>
                  </a:lnTo>
                  <a:close/>
                </a:path>
              </a:pathLst>
            </a:custGeom>
            <a:solidFill>
              <a:srgbClr val="13266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 defTabSz="829875">
                <a:defRPr sz="1600">
                  <a:latin typeface="+mj-lt"/>
                  <a:ea typeface="+mj-ea"/>
                  <a:cs typeface="+mj-cs"/>
                  <a:sym typeface="Calibri"/>
                </a:defRPr>
              </a:pPr>
              <a:endParaRPr dirty="0"/>
            </a:p>
          </p:txBody>
        </p:sp>
      </p:grpSp>
      <p:sp>
        <p:nvSpPr>
          <p:cNvPr id="200" name="bk object 20"/>
          <p:cNvSpPr/>
          <p:nvPr/>
        </p:nvSpPr>
        <p:spPr>
          <a:xfrm>
            <a:off x="791029" y="6263204"/>
            <a:ext cx="7492002" cy="3"/>
          </a:xfrm>
          <a:prstGeom prst="line">
            <a:avLst/>
          </a:prstGeom>
          <a:ln w="12700">
            <a:solidFill>
              <a:srgbClr val="132660"/>
            </a:solidFill>
          </a:ln>
        </p:spPr>
        <p:txBody>
          <a:bodyPr lIns="45718" tIns="45718" rIns="45718" bIns="45718"/>
          <a:lstStyle/>
          <a:p>
            <a:endParaRPr dirty="0"/>
          </a:p>
        </p:txBody>
      </p:sp>
      <p:sp>
        <p:nvSpPr>
          <p:cNvPr id="201" name="bk object 21"/>
          <p:cNvSpPr/>
          <p:nvPr/>
        </p:nvSpPr>
        <p:spPr>
          <a:xfrm>
            <a:off x="6207059" y="634757"/>
            <a:ext cx="2075972" cy="52649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8" tIns="45718" rIns="45718" bIns="45718"/>
          <a:lstStyle/>
          <a:p>
            <a:pPr defTabSz="829875">
              <a:defRPr sz="1600">
                <a:latin typeface="+mj-lt"/>
                <a:ea typeface="+mj-ea"/>
                <a:cs typeface="+mj-cs"/>
                <a:sym typeface="Calibri"/>
              </a:defRPr>
            </a:pPr>
            <a:endParaRPr dirty="0"/>
          </a:p>
        </p:txBody>
      </p:sp>
      <p:grpSp>
        <p:nvGrpSpPr>
          <p:cNvPr id="204" name="bk object 22"/>
          <p:cNvGrpSpPr/>
          <p:nvPr/>
        </p:nvGrpSpPr>
        <p:grpSpPr>
          <a:xfrm>
            <a:off x="2650674" y="1307198"/>
            <a:ext cx="1236725" cy="1185903"/>
            <a:chOff x="0" y="-1"/>
            <a:chExt cx="1236723" cy="1185901"/>
          </a:xfrm>
        </p:grpSpPr>
        <p:sp>
          <p:nvSpPr>
            <p:cNvPr id="202" name="Forma"/>
            <p:cNvSpPr/>
            <p:nvPr/>
          </p:nvSpPr>
          <p:spPr>
            <a:xfrm>
              <a:off x="0" y="-1"/>
              <a:ext cx="742817" cy="11859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000" y="0"/>
                  </a:moveTo>
                  <a:lnTo>
                    <a:pt x="17053" y="24"/>
                  </a:lnTo>
                  <a:lnTo>
                    <a:pt x="15272" y="142"/>
                  </a:lnTo>
                  <a:lnTo>
                    <a:pt x="13491" y="356"/>
                  </a:lnTo>
                  <a:lnTo>
                    <a:pt x="11823" y="665"/>
                  </a:lnTo>
                  <a:lnTo>
                    <a:pt x="10194" y="1068"/>
                  </a:lnTo>
                  <a:lnTo>
                    <a:pt x="8678" y="1567"/>
                  </a:lnTo>
                  <a:lnTo>
                    <a:pt x="7238" y="2160"/>
                  </a:lnTo>
                  <a:lnTo>
                    <a:pt x="5912" y="2801"/>
                  </a:lnTo>
                  <a:lnTo>
                    <a:pt x="4699" y="3537"/>
                  </a:lnTo>
                  <a:lnTo>
                    <a:pt x="3600" y="4344"/>
                  </a:lnTo>
                  <a:lnTo>
                    <a:pt x="2615" y="5198"/>
                  </a:lnTo>
                  <a:lnTo>
                    <a:pt x="1781" y="6124"/>
                  </a:lnTo>
                  <a:lnTo>
                    <a:pt x="1099" y="7097"/>
                  </a:lnTo>
                  <a:lnTo>
                    <a:pt x="568" y="8094"/>
                  </a:lnTo>
                  <a:lnTo>
                    <a:pt x="227" y="9162"/>
                  </a:lnTo>
                  <a:lnTo>
                    <a:pt x="38" y="10254"/>
                  </a:lnTo>
                  <a:lnTo>
                    <a:pt x="0" y="10800"/>
                  </a:lnTo>
                  <a:lnTo>
                    <a:pt x="38" y="11346"/>
                  </a:lnTo>
                  <a:lnTo>
                    <a:pt x="227" y="12438"/>
                  </a:lnTo>
                  <a:lnTo>
                    <a:pt x="568" y="13506"/>
                  </a:lnTo>
                  <a:lnTo>
                    <a:pt x="1099" y="14503"/>
                  </a:lnTo>
                  <a:lnTo>
                    <a:pt x="1781" y="15476"/>
                  </a:lnTo>
                  <a:lnTo>
                    <a:pt x="2615" y="16402"/>
                  </a:lnTo>
                  <a:lnTo>
                    <a:pt x="3600" y="17256"/>
                  </a:lnTo>
                  <a:lnTo>
                    <a:pt x="4699" y="18063"/>
                  </a:lnTo>
                  <a:lnTo>
                    <a:pt x="5912" y="18799"/>
                  </a:lnTo>
                  <a:lnTo>
                    <a:pt x="7238" y="19440"/>
                  </a:lnTo>
                  <a:lnTo>
                    <a:pt x="8678" y="20033"/>
                  </a:lnTo>
                  <a:lnTo>
                    <a:pt x="10194" y="20532"/>
                  </a:lnTo>
                  <a:lnTo>
                    <a:pt x="11823" y="20935"/>
                  </a:lnTo>
                  <a:lnTo>
                    <a:pt x="13491" y="21244"/>
                  </a:lnTo>
                  <a:lnTo>
                    <a:pt x="15272" y="21458"/>
                  </a:lnTo>
                  <a:lnTo>
                    <a:pt x="17091" y="21576"/>
                  </a:lnTo>
                  <a:lnTo>
                    <a:pt x="18000" y="21600"/>
                  </a:lnTo>
                  <a:lnTo>
                    <a:pt x="18909" y="21576"/>
                  </a:lnTo>
                  <a:lnTo>
                    <a:pt x="19819" y="21529"/>
                  </a:lnTo>
                  <a:lnTo>
                    <a:pt x="20728" y="21458"/>
                  </a:lnTo>
                  <a:lnTo>
                    <a:pt x="21411" y="21386"/>
                  </a:lnTo>
                  <a:lnTo>
                    <a:pt x="17091" y="21386"/>
                  </a:lnTo>
                  <a:lnTo>
                    <a:pt x="16181" y="21339"/>
                  </a:lnTo>
                  <a:lnTo>
                    <a:pt x="14438" y="21173"/>
                  </a:lnTo>
                  <a:lnTo>
                    <a:pt x="12733" y="20912"/>
                  </a:lnTo>
                  <a:lnTo>
                    <a:pt x="11103" y="20556"/>
                  </a:lnTo>
                  <a:lnTo>
                    <a:pt x="9549" y="20105"/>
                  </a:lnTo>
                  <a:lnTo>
                    <a:pt x="8109" y="19582"/>
                  </a:lnTo>
                  <a:lnTo>
                    <a:pt x="6745" y="18965"/>
                  </a:lnTo>
                  <a:lnTo>
                    <a:pt x="5495" y="18277"/>
                  </a:lnTo>
                  <a:lnTo>
                    <a:pt x="4358" y="17541"/>
                  </a:lnTo>
                  <a:lnTo>
                    <a:pt x="3335" y="16710"/>
                  </a:lnTo>
                  <a:lnTo>
                    <a:pt x="2463" y="15832"/>
                  </a:lnTo>
                  <a:lnTo>
                    <a:pt x="1705" y="14906"/>
                  </a:lnTo>
                  <a:lnTo>
                    <a:pt x="872" y="13435"/>
                  </a:lnTo>
                  <a:lnTo>
                    <a:pt x="531" y="12414"/>
                  </a:lnTo>
                  <a:lnTo>
                    <a:pt x="341" y="11346"/>
                  </a:lnTo>
                  <a:lnTo>
                    <a:pt x="341" y="10254"/>
                  </a:lnTo>
                  <a:lnTo>
                    <a:pt x="531" y="9186"/>
                  </a:lnTo>
                  <a:lnTo>
                    <a:pt x="872" y="8142"/>
                  </a:lnTo>
                  <a:lnTo>
                    <a:pt x="1402" y="7145"/>
                  </a:lnTo>
                  <a:lnTo>
                    <a:pt x="2084" y="6195"/>
                  </a:lnTo>
                  <a:lnTo>
                    <a:pt x="2880" y="5293"/>
                  </a:lnTo>
                  <a:lnTo>
                    <a:pt x="3827" y="4462"/>
                  </a:lnTo>
                  <a:lnTo>
                    <a:pt x="5495" y="3299"/>
                  </a:lnTo>
                  <a:lnTo>
                    <a:pt x="6745" y="2635"/>
                  </a:lnTo>
                  <a:lnTo>
                    <a:pt x="8109" y="2018"/>
                  </a:lnTo>
                  <a:lnTo>
                    <a:pt x="9587" y="1472"/>
                  </a:lnTo>
                  <a:lnTo>
                    <a:pt x="11103" y="1044"/>
                  </a:lnTo>
                  <a:lnTo>
                    <a:pt x="12733" y="688"/>
                  </a:lnTo>
                  <a:lnTo>
                    <a:pt x="14438" y="427"/>
                  </a:lnTo>
                  <a:lnTo>
                    <a:pt x="16181" y="261"/>
                  </a:lnTo>
                  <a:lnTo>
                    <a:pt x="17091" y="214"/>
                  </a:lnTo>
                  <a:lnTo>
                    <a:pt x="21600" y="214"/>
                  </a:lnTo>
                  <a:lnTo>
                    <a:pt x="19819" y="71"/>
                  </a:lnTo>
                  <a:lnTo>
                    <a:pt x="18909" y="24"/>
                  </a:lnTo>
                  <a:lnTo>
                    <a:pt x="18000" y="0"/>
                  </a:lnTo>
                  <a:close/>
                </a:path>
              </a:pathLst>
            </a:custGeom>
            <a:solidFill>
              <a:srgbClr val="13266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 defTabSz="829875">
                <a:defRPr sz="1600">
                  <a:latin typeface="+mj-lt"/>
                  <a:ea typeface="+mj-ea"/>
                  <a:cs typeface="+mj-cs"/>
                  <a:sym typeface="Calibri"/>
                </a:defRPr>
              </a:pPr>
              <a:endParaRPr dirty="0"/>
            </a:p>
          </p:txBody>
        </p:sp>
        <p:sp>
          <p:nvSpPr>
            <p:cNvPr id="203" name="Forma"/>
            <p:cNvSpPr/>
            <p:nvPr/>
          </p:nvSpPr>
          <p:spPr>
            <a:xfrm>
              <a:off x="650287" y="11727"/>
              <a:ext cx="586437" cy="11624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3408" y="0"/>
                  </a:moveTo>
                  <a:lnTo>
                    <a:pt x="0" y="0"/>
                  </a:lnTo>
                  <a:lnTo>
                    <a:pt x="1152" y="48"/>
                  </a:lnTo>
                  <a:lnTo>
                    <a:pt x="2256" y="121"/>
                  </a:lnTo>
                  <a:lnTo>
                    <a:pt x="4464" y="339"/>
                  </a:lnTo>
                  <a:lnTo>
                    <a:pt x="6528" y="654"/>
                  </a:lnTo>
                  <a:lnTo>
                    <a:pt x="8544" y="1065"/>
                  </a:lnTo>
                  <a:lnTo>
                    <a:pt x="10464" y="1550"/>
                  </a:lnTo>
                  <a:lnTo>
                    <a:pt x="12240" y="2131"/>
                  </a:lnTo>
                  <a:lnTo>
                    <a:pt x="14688" y="3148"/>
                  </a:lnTo>
                  <a:lnTo>
                    <a:pt x="16128" y="3923"/>
                  </a:lnTo>
                  <a:lnTo>
                    <a:pt x="18000" y="5206"/>
                  </a:lnTo>
                  <a:lnTo>
                    <a:pt x="19008" y="6126"/>
                  </a:lnTo>
                  <a:lnTo>
                    <a:pt x="19872" y="7095"/>
                  </a:lnTo>
                  <a:lnTo>
                    <a:pt x="20496" y="8112"/>
                  </a:lnTo>
                  <a:lnTo>
                    <a:pt x="20784" y="8621"/>
                  </a:lnTo>
                  <a:lnTo>
                    <a:pt x="20976" y="9153"/>
                  </a:lnTo>
                  <a:lnTo>
                    <a:pt x="21120" y="9686"/>
                  </a:lnTo>
                  <a:lnTo>
                    <a:pt x="21216" y="10800"/>
                  </a:lnTo>
                  <a:lnTo>
                    <a:pt x="21120" y="11914"/>
                  </a:lnTo>
                  <a:lnTo>
                    <a:pt x="20736" y="12979"/>
                  </a:lnTo>
                  <a:lnTo>
                    <a:pt x="20208" y="14021"/>
                  </a:lnTo>
                  <a:lnTo>
                    <a:pt x="19440" y="15013"/>
                  </a:lnTo>
                  <a:lnTo>
                    <a:pt x="18528" y="15958"/>
                  </a:lnTo>
                  <a:lnTo>
                    <a:pt x="16752" y="17265"/>
                  </a:lnTo>
                  <a:lnTo>
                    <a:pt x="15408" y="18065"/>
                  </a:lnTo>
                  <a:lnTo>
                    <a:pt x="13872" y="18791"/>
                  </a:lnTo>
                  <a:lnTo>
                    <a:pt x="12240" y="19469"/>
                  </a:lnTo>
                  <a:lnTo>
                    <a:pt x="11328" y="19760"/>
                  </a:lnTo>
                  <a:lnTo>
                    <a:pt x="10464" y="20050"/>
                  </a:lnTo>
                  <a:lnTo>
                    <a:pt x="8544" y="20535"/>
                  </a:lnTo>
                  <a:lnTo>
                    <a:pt x="6528" y="20946"/>
                  </a:lnTo>
                  <a:lnTo>
                    <a:pt x="4416" y="21261"/>
                  </a:lnTo>
                  <a:lnTo>
                    <a:pt x="2256" y="21479"/>
                  </a:lnTo>
                  <a:lnTo>
                    <a:pt x="0" y="21600"/>
                  </a:lnTo>
                  <a:lnTo>
                    <a:pt x="3168" y="21600"/>
                  </a:lnTo>
                  <a:lnTo>
                    <a:pt x="4512" y="21455"/>
                  </a:lnTo>
                  <a:lnTo>
                    <a:pt x="6672" y="21140"/>
                  </a:lnTo>
                  <a:lnTo>
                    <a:pt x="8736" y="20728"/>
                  </a:lnTo>
                  <a:lnTo>
                    <a:pt x="10656" y="20220"/>
                  </a:lnTo>
                  <a:lnTo>
                    <a:pt x="12480" y="19614"/>
                  </a:lnTo>
                  <a:lnTo>
                    <a:pt x="14160" y="18936"/>
                  </a:lnTo>
                  <a:lnTo>
                    <a:pt x="15696" y="18210"/>
                  </a:lnTo>
                  <a:lnTo>
                    <a:pt x="17088" y="17387"/>
                  </a:lnTo>
                  <a:lnTo>
                    <a:pt x="18336" y="16515"/>
                  </a:lnTo>
                  <a:lnTo>
                    <a:pt x="19392" y="15570"/>
                  </a:lnTo>
                  <a:lnTo>
                    <a:pt x="20256" y="14578"/>
                  </a:lnTo>
                  <a:lnTo>
                    <a:pt x="21168" y="13004"/>
                  </a:lnTo>
                  <a:lnTo>
                    <a:pt x="21504" y="11914"/>
                  </a:lnTo>
                  <a:lnTo>
                    <a:pt x="21600" y="11357"/>
                  </a:lnTo>
                  <a:lnTo>
                    <a:pt x="21600" y="10219"/>
                  </a:lnTo>
                  <a:lnTo>
                    <a:pt x="21360" y="9129"/>
                  </a:lnTo>
                  <a:lnTo>
                    <a:pt x="20880" y="8039"/>
                  </a:lnTo>
                  <a:lnTo>
                    <a:pt x="20208" y="6998"/>
                  </a:lnTo>
                  <a:lnTo>
                    <a:pt x="18864" y="5545"/>
                  </a:lnTo>
                  <a:lnTo>
                    <a:pt x="17088" y="4213"/>
                  </a:lnTo>
                  <a:lnTo>
                    <a:pt x="15696" y="3390"/>
                  </a:lnTo>
                  <a:lnTo>
                    <a:pt x="14160" y="2639"/>
                  </a:lnTo>
                  <a:lnTo>
                    <a:pt x="12480" y="1986"/>
                  </a:lnTo>
                  <a:lnTo>
                    <a:pt x="10656" y="1380"/>
                  </a:lnTo>
                  <a:lnTo>
                    <a:pt x="8688" y="872"/>
                  </a:lnTo>
                  <a:lnTo>
                    <a:pt x="6672" y="460"/>
                  </a:lnTo>
                  <a:lnTo>
                    <a:pt x="5616" y="291"/>
                  </a:lnTo>
                  <a:lnTo>
                    <a:pt x="3408" y="0"/>
                  </a:lnTo>
                  <a:close/>
                </a:path>
              </a:pathLst>
            </a:custGeom>
            <a:solidFill>
              <a:srgbClr val="13266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 defTabSz="829875">
                <a:defRPr sz="1600">
                  <a:latin typeface="+mj-lt"/>
                  <a:ea typeface="+mj-ea"/>
                  <a:cs typeface="+mj-cs"/>
                  <a:sym typeface="Calibri"/>
                </a:defRPr>
              </a:pPr>
              <a:endParaRPr dirty="0"/>
            </a:p>
          </p:txBody>
        </p:sp>
      </p:grpSp>
      <p:grpSp>
        <p:nvGrpSpPr>
          <p:cNvPr id="207" name="bk object 23"/>
          <p:cNvGrpSpPr/>
          <p:nvPr/>
        </p:nvGrpSpPr>
        <p:grpSpPr>
          <a:xfrm>
            <a:off x="1413951" y="2463124"/>
            <a:ext cx="1236726" cy="1184597"/>
            <a:chOff x="0" y="0"/>
            <a:chExt cx="1236725" cy="1184596"/>
          </a:xfrm>
        </p:grpSpPr>
        <p:sp>
          <p:nvSpPr>
            <p:cNvPr id="205" name="Forma"/>
            <p:cNvSpPr/>
            <p:nvPr/>
          </p:nvSpPr>
          <p:spPr>
            <a:xfrm>
              <a:off x="0" y="0"/>
              <a:ext cx="735000" cy="11845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072" y="0"/>
                  </a:moveTo>
                  <a:lnTo>
                    <a:pt x="17234" y="0"/>
                  </a:lnTo>
                  <a:lnTo>
                    <a:pt x="16277" y="48"/>
                  </a:lnTo>
                  <a:lnTo>
                    <a:pt x="14477" y="214"/>
                  </a:lnTo>
                  <a:lnTo>
                    <a:pt x="12753" y="475"/>
                  </a:lnTo>
                  <a:lnTo>
                    <a:pt x="11068" y="832"/>
                  </a:lnTo>
                  <a:lnTo>
                    <a:pt x="9498" y="1307"/>
                  </a:lnTo>
                  <a:lnTo>
                    <a:pt x="8732" y="1545"/>
                  </a:lnTo>
                  <a:lnTo>
                    <a:pt x="7277" y="2139"/>
                  </a:lnTo>
                  <a:lnTo>
                    <a:pt x="5936" y="2804"/>
                  </a:lnTo>
                  <a:lnTo>
                    <a:pt x="4711" y="3541"/>
                  </a:lnTo>
                  <a:lnTo>
                    <a:pt x="3600" y="4325"/>
                  </a:lnTo>
                  <a:lnTo>
                    <a:pt x="2604" y="5204"/>
                  </a:lnTo>
                  <a:lnTo>
                    <a:pt x="1762" y="6107"/>
                  </a:lnTo>
                  <a:lnTo>
                    <a:pt x="1072" y="7081"/>
                  </a:lnTo>
                  <a:lnTo>
                    <a:pt x="536" y="8103"/>
                  </a:lnTo>
                  <a:lnTo>
                    <a:pt x="191" y="9149"/>
                  </a:lnTo>
                  <a:lnTo>
                    <a:pt x="0" y="10242"/>
                  </a:lnTo>
                  <a:lnTo>
                    <a:pt x="0" y="11358"/>
                  </a:lnTo>
                  <a:lnTo>
                    <a:pt x="191" y="12451"/>
                  </a:lnTo>
                  <a:lnTo>
                    <a:pt x="804" y="14020"/>
                  </a:lnTo>
                  <a:lnTo>
                    <a:pt x="1762" y="15469"/>
                  </a:lnTo>
                  <a:lnTo>
                    <a:pt x="2604" y="16396"/>
                  </a:lnTo>
                  <a:lnTo>
                    <a:pt x="3600" y="17251"/>
                  </a:lnTo>
                  <a:lnTo>
                    <a:pt x="4711" y="18059"/>
                  </a:lnTo>
                  <a:lnTo>
                    <a:pt x="5936" y="18796"/>
                  </a:lnTo>
                  <a:lnTo>
                    <a:pt x="7277" y="19461"/>
                  </a:lnTo>
                  <a:lnTo>
                    <a:pt x="8732" y="20032"/>
                  </a:lnTo>
                  <a:lnTo>
                    <a:pt x="10264" y="20531"/>
                  </a:lnTo>
                  <a:lnTo>
                    <a:pt x="11911" y="20935"/>
                  </a:lnTo>
                  <a:lnTo>
                    <a:pt x="13634" y="21267"/>
                  </a:lnTo>
                  <a:lnTo>
                    <a:pt x="15396" y="21481"/>
                  </a:lnTo>
                  <a:lnTo>
                    <a:pt x="18153" y="21600"/>
                  </a:lnTo>
                  <a:lnTo>
                    <a:pt x="20030" y="21552"/>
                  </a:lnTo>
                  <a:lnTo>
                    <a:pt x="20911" y="21481"/>
                  </a:lnTo>
                  <a:lnTo>
                    <a:pt x="21600" y="21410"/>
                  </a:lnTo>
                  <a:lnTo>
                    <a:pt x="18153" y="21410"/>
                  </a:lnTo>
                  <a:lnTo>
                    <a:pt x="17234" y="21386"/>
                  </a:lnTo>
                  <a:lnTo>
                    <a:pt x="15434" y="21267"/>
                  </a:lnTo>
                  <a:lnTo>
                    <a:pt x="13672" y="21053"/>
                  </a:lnTo>
                  <a:lnTo>
                    <a:pt x="12026" y="20745"/>
                  </a:lnTo>
                  <a:lnTo>
                    <a:pt x="9651" y="20127"/>
                  </a:lnTo>
                  <a:lnTo>
                    <a:pt x="8157" y="19580"/>
                  </a:lnTo>
                  <a:lnTo>
                    <a:pt x="6779" y="18986"/>
                  </a:lnTo>
                  <a:lnTo>
                    <a:pt x="5515" y="18297"/>
                  </a:lnTo>
                  <a:lnTo>
                    <a:pt x="4366" y="17537"/>
                  </a:lnTo>
                  <a:lnTo>
                    <a:pt x="3332" y="16729"/>
                  </a:lnTo>
                  <a:lnTo>
                    <a:pt x="2451" y="15850"/>
                  </a:lnTo>
                  <a:lnTo>
                    <a:pt x="1685" y="14923"/>
                  </a:lnTo>
                  <a:lnTo>
                    <a:pt x="1111" y="13949"/>
                  </a:lnTo>
                  <a:lnTo>
                    <a:pt x="651" y="12927"/>
                  </a:lnTo>
                  <a:lnTo>
                    <a:pt x="383" y="11881"/>
                  </a:lnTo>
                  <a:lnTo>
                    <a:pt x="306" y="11335"/>
                  </a:lnTo>
                  <a:lnTo>
                    <a:pt x="306" y="10788"/>
                  </a:lnTo>
                  <a:lnTo>
                    <a:pt x="383" y="9719"/>
                  </a:lnTo>
                  <a:lnTo>
                    <a:pt x="651" y="8650"/>
                  </a:lnTo>
                  <a:lnTo>
                    <a:pt x="1111" y="7651"/>
                  </a:lnTo>
                  <a:lnTo>
                    <a:pt x="1723" y="6653"/>
                  </a:lnTo>
                  <a:lnTo>
                    <a:pt x="2451" y="5727"/>
                  </a:lnTo>
                  <a:lnTo>
                    <a:pt x="3332" y="4871"/>
                  </a:lnTo>
                  <a:lnTo>
                    <a:pt x="4366" y="4040"/>
                  </a:lnTo>
                  <a:lnTo>
                    <a:pt x="5515" y="3303"/>
                  </a:lnTo>
                  <a:lnTo>
                    <a:pt x="6817" y="2614"/>
                  </a:lnTo>
                  <a:lnTo>
                    <a:pt x="8157" y="1996"/>
                  </a:lnTo>
                  <a:lnTo>
                    <a:pt x="9651" y="1473"/>
                  </a:lnTo>
                  <a:lnTo>
                    <a:pt x="11221" y="1022"/>
                  </a:lnTo>
                  <a:lnTo>
                    <a:pt x="12830" y="665"/>
                  </a:lnTo>
                  <a:lnTo>
                    <a:pt x="14553" y="404"/>
                  </a:lnTo>
                  <a:lnTo>
                    <a:pt x="16315" y="238"/>
                  </a:lnTo>
                  <a:lnTo>
                    <a:pt x="18153" y="190"/>
                  </a:lnTo>
                  <a:lnTo>
                    <a:pt x="21600" y="190"/>
                  </a:lnTo>
                  <a:lnTo>
                    <a:pt x="20911" y="119"/>
                  </a:lnTo>
                  <a:lnTo>
                    <a:pt x="19991" y="48"/>
                  </a:lnTo>
                  <a:lnTo>
                    <a:pt x="19072" y="0"/>
                  </a:lnTo>
                  <a:close/>
                </a:path>
              </a:pathLst>
            </a:custGeom>
            <a:solidFill>
              <a:srgbClr val="13266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 defTabSz="829875">
                <a:defRPr sz="1600">
                  <a:latin typeface="+mj-lt"/>
                  <a:ea typeface="+mj-ea"/>
                  <a:cs typeface="+mj-cs"/>
                  <a:sym typeface="Calibri"/>
                </a:defRPr>
              </a:pPr>
              <a:endParaRPr dirty="0"/>
            </a:p>
          </p:txBody>
        </p:sp>
        <p:sp>
          <p:nvSpPr>
            <p:cNvPr id="206" name="Forma"/>
            <p:cNvSpPr/>
            <p:nvPr/>
          </p:nvSpPr>
          <p:spPr>
            <a:xfrm>
              <a:off x="617708" y="10424"/>
              <a:ext cx="619018" cy="11637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4093" y="0"/>
                  </a:moveTo>
                  <a:lnTo>
                    <a:pt x="0" y="0"/>
                  </a:lnTo>
                  <a:lnTo>
                    <a:pt x="2183" y="48"/>
                  </a:lnTo>
                  <a:lnTo>
                    <a:pt x="3229" y="121"/>
                  </a:lnTo>
                  <a:lnTo>
                    <a:pt x="5320" y="339"/>
                  </a:lnTo>
                  <a:lnTo>
                    <a:pt x="7276" y="653"/>
                  </a:lnTo>
                  <a:lnTo>
                    <a:pt x="9186" y="1064"/>
                  </a:lnTo>
                  <a:lnTo>
                    <a:pt x="11005" y="1572"/>
                  </a:lnTo>
                  <a:lnTo>
                    <a:pt x="13506" y="2467"/>
                  </a:lnTo>
                  <a:lnTo>
                    <a:pt x="15006" y="3169"/>
                  </a:lnTo>
                  <a:lnTo>
                    <a:pt x="17007" y="4330"/>
                  </a:lnTo>
                  <a:lnTo>
                    <a:pt x="18144" y="5200"/>
                  </a:lnTo>
                  <a:lnTo>
                    <a:pt x="19099" y="6120"/>
                  </a:lnTo>
                  <a:lnTo>
                    <a:pt x="19917" y="7087"/>
                  </a:lnTo>
                  <a:lnTo>
                    <a:pt x="20554" y="8103"/>
                  </a:lnTo>
                  <a:lnTo>
                    <a:pt x="20963" y="9143"/>
                  </a:lnTo>
                  <a:lnTo>
                    <a:pt x="21191" y="10232"/>
                  </a:lnTo>
                  <a:lnTo>
                    <a:pt x="21191" y="11344"/>
                  </a:lnTo>
                  <a:lnTo>
                    <a:pt x="20963" y="12433"/>
                  </a:lnTo>
                  <a:lnTo>
                    <a:pt x="20509" y="13497"/>
                  </a:lnTo>
                  <a:lnTo>
                    <a:pt x="19917" y="14513"/>
                  </a:lnTo>
                  <a:lnTo>
                    <a:pt x="19099" y="15480"/>
                  </a:lnTo>
                  <a:lnTo>
                    <a:pt x="18144" y="16400"/>
                  </a:lnTo>
                  <a:lnTo>
                    <a:pt x="17007" y="17246"/>
                  </a:lnTo>
                  <a:lnTo>
                    <a:pt x="15006" y="18431"/>
                  </a:lnTo>
                  <a:lnTo>
                    <a:pt x="13506" y="19133"/>
                  </a:lnTo>
                  <a:lnTo>
                    <a:pt x="11869" y="19738"/>
                  </a:lnTo>
                  <a:lnTo>
                    <a:pt x="10095" y="20294"/>
                  </a:lnTo>
                  <a:lnTo>
                    <a:pt x="8231" y="20753"/>
                  </a:lnTo>
                  <a:lnTo>
                    <a:pt x="6321" y="21116"/>
                  </a:lnTo>
                  <a:lnTo>
                    <a:pt x="4275" y="21382"/>
                  </a:lnTo>
                  <a:lnTo>
                    <a:pt x="2183" y="21527"/>
                  </a:lnTo>
                  <a:lnTo>
                    <a:pt x="0" y="21600"/>
                  </a:lnTo>
                  <a:lnTo>
                    <a:pt x="4093" y="21600"/>
                  </a:lnTo>
                  <a:lnTo>
                    <a:pt x="5411" y="21455"/>
                  </a:lnTo>
                  <a:lnTo>
                    <a:pt x="7412" y="21116"/>
                  </a:lnTo>
                  <a:lnTo>
                    <a:pt x="9368" y="20705"/>
                  </a:lnTo>
                  <a:lnTo>
                    <a:pt x="11187" y="20197"/>
                  </a:lnTo>
                  <a:lnTo>
                    <a:pt x="12915" y="19617"/>
                  </a:lnTo>
                  <a:lnTo>
                    <a:pt x="14506" y="18939"/>
                  </a:lnTo>
                  <a:lnTo>
                    <a:pt x="15961" y="18189"/>
                  </a:lnTo>
                  <a:lnTo>
                    <a:pt x="17280" y="17367"/>
                  </a:lnTo>
                  <a:lnTo>
                    <a:pt x="18462" y="16496"/>
                  </a:lnTo>
                  <a:lnTo>
                    <a:pt x="19463" y="15553"/>
                  </a:lnTo>
                  <a:lnTo>
                    <a:pt x="20281" y="14585"/>
                  </a:lnTo>
                  <a:lnTo>
                    <a:pt x="20600" y="14053"/>
                  </a:lnTo>
                  <a:lnTo>
                    <a:pt x="20918" y="13545"/>
                  </a:lnTo>
                  <a:lnTo>
                    <a:pt x="21327" y="12457"/>
                  </a:lnTo>
                  <a:lnTo>
                    <a:pt x="21555" y="11368"/>
                  </a:lnTo>
                  <a:lnTo>
                    <a:pt x="21600" y="10788"/>
                  </a:lnTo>
                  <a:lnTo>
                    <a:pt x="21555" y="10232"/>
                  </a:lnTo>
                  <a:lnTo>
                    <a:pt x="21327" y="9119"/>
                  </a:lnTo>
                  <a:lnTo>
                    <a:pt x="20918" y="8030"/>
                  </a:lnTo>
                  <a:lnTo>
                    <a:pt x="20281" y="7015"/>
                  </a:lnTo>
                  <a:lnTo>
                    <a:pt x="19463" y="6023"/>
                  </a:lnTo>
                  <a:lnTo>
                    <a:pt x="18462" y="5080"/>
                  </a:lnTo>
                  <a:lnTo>
                    <a:pt x="17280" y="4209"/>
                  </a:lnTo>
                  <a:lnTo>
                    <a:pt x="15961" y="3386"/>
                  </a:lnTo>
                  <a:lnTo>
                    <a:pt x="14506" y="2661"/>
                  </a:lnTo>
                  <a:lnTo>
                    <a:pt x="12915" y="1983"/>
                  </a:lnTo>
                  <a:lnTo>
                    <a:pt x="11187" y="1379"/>
                  </a:lnTo>
                  <a:lnTo>
                    <a:pt x="9368" y="871"/>
                  </a:lnTo>
                  <a:lnTo>
                    <a:pt x="7412" y="460"/>
                  </a:lnTo>
                  <a:lnTo>
                    <a:pt x="5366" y="145"/>
                  </a:lnTo>
                  <a:lnTo>
                    <a:pt x="4365" y="24"/>
                  </a:lnTo>
                  <a:lnTo>
                    <a:pt x="4093" y="0"/>
                  </a:lnTo>
                  <a:close/>
                </a:path>
              </a:pathLst>
            </a:custGeom>
            <a:solidFill>
              <a:srgbClr val="13266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 defTabSz="829875">
                <a:defRPr sz="1600">
                  <a:latin typeface="+mj-lt"/>
                  <a:ea typeface="+mj-ea"/>
                  <a:cs typeface="+mj-cs"/>
                  <a:sym typeface="Calibri"/>
                </a:defRPr>
              </a:pPr>
              <a:endParaRPr dirty="0"/>
            </a:p>
          </p:txBody>
        </p:sp>
      </p:grpSp>
      <p:grpSp>
        <p:nvGrpSpPr>
          <p:cNvPr id="210" name="bk object 24"/>
          <p:cNvGrpSpPr/>
          <p:nvPr/>
        </p:nvGrpSpPr>
        <p:grpSpPr>
          <a:xfrm>
            <a:off x="1793175" y="4245875"/>
            <a:ext cx="1236728" cy="1184599"/>
            <a:chOff x="0" y="0"/>
            <a:chExt cx="1236726" cy="1184597"/>
          </a:xfrm>
        </p:grpSpPr>
        <p:sp>
          <p:nvSpPr>
            <p:cNvPr id="208" name="Forma"/>
            <p:cNvSpPr/>
            <p:nvPr/>
          </p:nvSpPr>
          <p:spPr>
            <a:xfrm>
              <a:off x="-1" y="-1"/>
              <a:ext cx="742820" cy="11845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909" y="0"/>
                  </a:moveTo>
                  <a:lnTo>
                    <a:pt x="17053" y="0"/>
                  </a:lnTo>
                  <a:lnTo>
                    <a:pt x="16143" y="48"/>
                  </a:lnTo>
                  <a:lnTo>
                    <a:pt x="14362" y="214"/>
                  </a:lnTo>
                  <a:lnTo>
                    <a:pt x="12619" y="475"/>
                  </a:lnTo>
                  <a:lnTo>
                    <a:pt x="10989" y="832"/>
                  </a:lnTo>
                  <a:lnTo>
                    <a:pt x="8678" y="1545"/>
                  </a:lnTo>
                  <a:lnTo>
                    <a:pt x="6556" y="2448"/>
                  </a:lnTo>
                  <a:lnTo>
                    <a:pt x="5267" y="3160"/>
                  </a:lnTo>
                  <a:lnTo>
                    <a:pt x="4093" y="3921"/>
                  </a:lnTo>
                  <a:lnTo>
                    <a:pt x="3069" y="4752"/>
                  </a:lnTo>
                  <a:lnTo>
                    <a:pt x="2160" y="5655"/>
                  </a:lnTo>
                  <a:lnTo>
                    <a:pt x="1402" y="6582"/>
                  </a:lnTo>
                  <a:lnTo>
                    <a:pt x="796" y="7580"/>
                  </a:lnTo>
                  <a:lnTo>
                    <a:pt x="379" y="8626"/>
                  </a:lnTo>
                  <a:lnTo>
                    <a:pt x="114" y="9695"/>
                  </a:lnTo>
                  <a:lnTo>
                    <a:pt x="0" y="10788"/>
                  </a:lnTo>
                  <a:lnTo>
                    <a:pt x="38" y="11358"/>
                  </a:lnTo>
                  <a:lnTo>
                    <a:pt x="227" y="12451"/>
                  </a:lnTo>
                  <a:lnTo>
                    <a:pt x="568" y="13497"/>
                  </a:lnTo>
                  <a:lnTo>
                    <a:pt x="1099" y="14519"/>
                  </a:lnTo>
                  <a:lnTo>
                    <a:pt x="1781" y="15469"/>
                  </a:lnTo>
                  <a:lnTo>
                    <a:pt x="2615" y="16396"/>
                  </a:lnTo>
                  <a:lnTo>
                    <a:pt x="3600" y="17251"/>
                  </a:lnTo>
                  <a:lnTo>
                    <a:pt x="4131" y="17679"/>
                  </a:lnTo>
                  <a:lnTo>
                    <a:pt x="5267" y="18440"/>
                  </a:lnTo>
                  <a:lnTo>
                    <a:pt x="6556" y="19129"/>
                  </a:lnTo>
                  <a:lnTo>
                    <a:pt x="8678" y="20032"/>
                  </a:lnTo>
                  <a:lnTo>
                    <a:pt x="10194" y="20531"/>
                  </a:lnTo>
                  <a:lnTo>
                    <a:pt x="11823" y="20935"/>
                  </a:lnTo>
                  <a:lnTo>
                    <a:pt x="13491" y="21267"/>
                  </a:lnTo>
                  <a:lnTo>
                    <a:pt x="15272" y="21481"/>
                  </a:lnTo>
                  <a:lnTo>
                    <a:pt x="17053" y="21576"/>
                  </a:lnTo>
                  <a:lnTo>
                    <a:pt x="18000" y="21600"/>
                  </a:lnTo>
                  <a:lnTo>
                    <a:pt x="18909" y="21576"/>
                  </a:lnTo>
                  <a:lnTo>
                    <a:pt x="20728" y="21481"/>
                  </a:lnTo>
                  <a:lnTo>
                    <a:pt x="21600" y="21386"/>
                  </a:lnTo>
                  <a:lnTo>
                    <a:pt x="17091" y="21386"/>
                  </a:lnTo>
                  <a:lnTo>
                    <a:pt x="16181" y="21339"/>
                  </a:lnTo>
                  <a:lnTo>
                    <a:pt x="14438" y="21172"/>
                  </a:lnTo>
                  <a:lnTo>
                    <a:pt x="12733" y="20911"/>
                  </a:lnTo>
                  <a:lnTo>
                    <a:pt x="11103" y="20554"/>
                  </a:lnTo>
                  <a:lnTo>
                    <a:pt x="9549" y="20127"/>
                  </a:lnTo>
                  <a:lnTo>
                    <a:pt x="8109" y="19580"/>
                  </a:lnTo>
                  <a:lnTo>
                    <a:pt x="6745" y="18962"/>
                  </a:lnTo>
                  <a:lnTo>
                    <a:pt x="5495" y="18297"/>
                  </a:lnTo>
                  <a:lnTo>
                    <a:pt x="4358" y="17537"/>
                  </a:lnTo>
                  <a:lnTo>
                    <a:pt x="3335" y="16729"/>
                  </a:lnTo>
                  <a:lnTo>
                    <a:pt x="2463" y="15850"/>
                  </a:lnTo>
                  <a:lnTo>
                    <a:pt x="1705" y="14923"/>
                  </a:lnTo>
                  <a:lnTo>
                    <a:pt x="1099" y="13949"/>
                  </a:lnTo>
                  <a:lnTo>
                    <a:pt x="682" y="12927"/>
                  </a:lnTo>
                  <a:lnTo>
                    <a:pt x="417" y="11881"/>
                  </a:lnTo>
                  <a:lnTo>
                    <a:pt x="341" y="11335"/>
                  </a:lnTo>
                  <a:lnTo>
                    <a:pt x="341" y="10242"/>
                  </a:lnTo>
                  <a:lnTo>
                    <a:pt x="531" y="9172"/>
                  </a:lnTo>
                  <a:lnTo>
                    <a:pt x="872" y="8150"/>
                  </a:lnTo>
                  <a:lnTo>
                    <a:pt x="1402" y="7152"/>
                  </a:lnTo>
                  <a:lnTo>
                    <a:pt x="1705" y="6653"/>
                  </a:lnTo>
                  <a:lnTo>
                    <a:pt x="2463" y="5727"/>
                  </a:lnTo>
                  <a:lnTo>
                    <a:pt x="3335" y="4871"/>
                  </a:lnTo>
                  <a:lnTo>
                    <a:pt x="4358" y="4040"/>
                  </a:lnTo>
                  <a:lnTo>
                    <a:pt x="5495" y="3303"/>
                  </a:lnTo>
                  <a:lnTo>
                    <a:pt x="6745" y="2614"/>
                  </a:lnTo>
                  <a:lnTo>
                    <a:pt x="8109" y="1996"/>
                  </a:lnTo>
                  <a:lnTo>
                    <a:pt x="9549" y="1473"/>
                  </a:lnTo>
                  <a:lnTo>
                    <a:pt x="11103" y="1022"/>
                  </a:lnTo>
                  <a:lnTo>
                    <a:pt x="12733" y="665"/>
                  </a:lnTo>
                  <a:lnTo>
                    <a:pt x="14438" y="404"/>
                  </a:lnTo>
                  <a:lnTo>
                    <a:pt x="16181" y="238"/>
                  </a:lnTo>
                  <a:lnTo>
                    <a:pt x="17091" y="190"/>
                  </a:lnTo>
                  <a:lnTo>
                    <a:pt x="21382" y="190"/>
                  </a:lnTo>
                  <a:lnTo>
                    <a:pt x="20728" y="119"/>
                  </a:lnTo>
                  <a:lnTo>
                    <a:pt x="19819" y="48"/>
                  </a:lnTo>
                  <a:lnTo>
                    <a:pt x="18909" y="0"/>
                  </a:lnTo>
                  <a:close/>
                </a:path>
              </a:pathLst>
            </a:custGeom>
            <a:solidFill>
              <a:srgbClr val="13266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 defTabSz="829875">
                <a:defRPr sz="1600">
                  <a:latin typeface="+mj-lt"/>
                  <a:ea typeface="+mj-ea"/>
                  <a:cs typeface="+mj-cs"/>
                  <a:sym typeface="Calibri"/>
                </a:defRPr>
              </a:pPr>
              <a:endParaRPr dirty="0"/>
            </a:p>
          </p:txBody>
        </p:sp>
        <p:sp>
          <p:nvSpPr>
            <p:cNvPr id="209" name="Forma"/>
            <p:cNvSpPr/>
            <p:nvPr/>
          </p:nvSpPr>
          <p:spPr>
            <a:xfrm>
              <a:off x="619013" y="10424"/>
              <a:ext cx="617713" cy="11624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4067" y="0"/>
                  </a:moveTo>
                  <a:lnTo>
                    <a:pt x="0" y="0"/>
                  </a:lnTo>
                  <a:lnTo>
                    <a:pt x="2142" y="48"/>
                  </a:lnTo>
                  <a:lnTo>
                    <a:pt x="3235" y="121"/>
                  </a:lnTo>
                  <a:lnTo>
                    <a:pt x="5286" y="339"/>
                  </a:lnTo>
                  <a:lnTo>
                    <a:pt x="7291" y="654"/>
                  </a:lnTo>
                  <a:lnTo>
                    <a:pt x="9205" y="1065"/>
                  </a:lnTo>
                  <a:lnTo>
                    <a:pt x="11028" y="1574"/>
                  </a:lnTo>
                  <a:lnTo>
                    <a:pt x="12714" y="2155"/>
                  </a:lnTo>
                  <a:lnTo>
                    <a:pt x="14263" y="2809"/>
                  </a:lnTo>
                  <a:lnTo>
                    <a:pt x="15721" y="3535"/>
                  </a:lnTo>
                  <a:lnTo>
                    <a:pt x="16997" y="4335"/>
                  </a:lnTo>
                  <a:lnTo>
                    <a:pt x="18137" y="5206"/>
                  </a:lnTo>
                  <a:lnTo>
                    <a:pt x="19139" y="6126"/>
                  </a:lnTo>
                  <a:lnTo>
                    <a:pt x="19959" y="7095"/>
                  </a:lnTo>
                  <a:lnTo>
                    <a:pt x="20552" y="8112"/>
                  </a:lnTo>
                  <a:lnTo>
                    <a:pt x="20962" y="9153"/>
                  </a:lnTo>
                  <a:lnTo>
                    <a:pt x="21190" y="10243"/>
                  </a:lnTo>
                  <a:lnTo>
                    <a:pt x="21235" y="10800"/>
                  </a:lnTo>
                  <a:lnTo>
                    <a:pt x="21190" y="11357"/>
                  </a:lnTo>
                  <a:lnTo>
                    <a:pt x="20962" y="12447"/>
                  </a:lnTo>
                  <a:lnTo>
                    <a:pt x="20552" y="13512"/>
                  </a:lnTo>
                  <a:lnTo>
                    <a:pt x="19914" y="14529"/>
                  </a:lnTo>
                  <a:lnTo>
                    <a:pt x="19139" y="15498"/>
                  </a:lnTo>
                  <a:lnTo>
                    <a:pt x="18137" y="16418"/>
                  </a:lnTo>
                  <a:lnTo>
                    <a:pt x="16997" y="17265"/>
                  </a:lnTo>
                  <a:lnTo>
                    <a:pt x="15721" y="18065"/>
                  </a:lnTo>
                  <a:lnTo>
                    <a:pt x="14263" y="18815"/>
                  </a:lnTo>
                  <a:lnTo>
                    <a:pt x="12714" y="19469"/>
                  </a:lnTo>
                  <a:lnTo>
                    <a:pt x="10982" y="20050"/>
                  </a:lnTo>
                  <a:lnTo>
                    <a:pt x="9205" y="20535"/>
                  </a:lnTo>
                  <a:lnTo>
                    <a:pt x="7291" y="20946"/>
                  </a:lnTo>
                  <a:lnTo>
                    <a:pt x="5286" y="21261"/>
                  </a:lnTo>
                  <a:lnTo>
                    <a:pt x="3235" y="21479"/>
                  </a:lnTo>
                  <a:lnTo>
                    <a:pt x="1094" y="21600"/>
                  </a:lnTo>
                  <a:lnTo>
                    <a:pt x="4329" y="21600"/>
                  </a:lnTo>
                  <a:lnTo>
                    <a:pt x="6425" y="21309"/>
                  </a:lnTo>
                  <a:lnTo>
                    <a:pt x="8385" y="20946"/>
                  </a:lnTo>
                  <a:lnTo>
                    <a:pt x="10299" y="20486"/>
                  </a:lnTo>
                  <a:lnTo>
                    <a:pt x="12076" y="19929"/>
                  </a:lnTo>
                  <a:lnTo>
                    <a:pt x="13716" y="19300"/>
                  </a:lnTo>
                  <a:lnTo>
                    <a:pt x="15266" y="18597"/>
                  </a:lnTo>
                  <a:lnTo>
                    <a:pt x="16678" y="17798"/>
                  </a:lnTo>
                  <a:lnTo>
                    <a:pt x="17909" y="16951"/>
                  </a:lnTo>
                  <a:lnTo>
                    <a:pt x="19003" y="16055"/>
                  </a:lnTo>
                  <a:lnTo>
                    <a:pt x="19914" y="15086"/>
                  </a:lnTo>
                  <a:lnTo>
                    <a:pt x="20643" y="14069"/>
                  </a:lnTo>
                  <a:lnTo>
                    <a:pt x="21190" y="13028"/>
                  </a:lnTo>
                  <a:lnTo>
                    <a:pt x="21509" y="11938"/>
                  </a:lnTo>
                  <a:lnTo>
                    <a:pt x="21600" y="11381"/>
                  </a:lnTo>
                  <a:lnTo>
                    <a:pt x="21600" y="10800"/>
                  </a:lnTo>
                  <a:lnTo>
                    <a:pt x="21509" y="9686"/>
                  </a:lnTo>
                  <a:lnTo>
                    <a:pt x="21144" y="8572"/>
                  </a:lnTo>
                  <a:lnTo>
                    <a:pt x="20643" y="7531"/>
                  </a:lnTo>
                  <a:lnTo>
                    <a:pt x="19914" y="6514"/>
                  </a:lnTo>
                  <a:lnTo>
                    <a:pt x="19003" y="5545"/>
                  </a:lnTo>
                  <a:lnTo>
                    <a:pt x="17909" y="4649"/>
                  </a:lnTo>
                  <a:lnTo>
                    <a:pt x="16678" y="3802"/>
                  </a:lnTo>
                  <a:lnTo>
                    <a:pt x="14537" y="2664"/>
                  </a:lnTo>
                  <a:lnTo>
                    <a:pt x="12076" y="1671"/>
                  </a:lnTo>
                  <a:lnTo>
                    <a:pt x="10299" y="1114"/>
                  </a:lnTo>
                  <a:lnTo>
                    <a:pt x="8385" y="654"/>
                  </a:lnTo>
                  <a:lnTo>
                    <a:pt x="6425" y="291"/>
                  </a:lnTo>
                  <a:lnTo>
                    <a:pt x="4329" y="24"/>
                  </a:lnTo>
                  <a:lnTo>
                    <a:pt x="4067" y="0"/>
                  </a:lnTo>
                  <a:close/>
                </a:path>
              </a:pathLst>
            </a:custGeom>
            <a:solidFill>
              <a:srgbClr val="13266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 defTabSz="829875">
                <a:defRPr sz="1600">
                  <a:latin typeface="+mj-lt"/>
                  <a:ea typeface="+mj-ea"/>
                  <a:cs typeface="+mj-cs"/>
                  <a:sym typeface="Calibri"/>
                </a:defRPr>
              </a:pPr>
              <a:endParaRPr dirty="0"/>
            </a:p>
          </p:txBody>
        </p:sp>
      </p:grpSp>
      <p:grpSp>
        <p:nvGrpSpPr>
          <p:cNvPr id="213" name="bk object 25"/>
          <p:cNvGrpSpPr/>
          <p:nvPr/>
        </p:nvGrpSpPr>
        <p:grpSpPr>
          <a:xfrm>
            <a:off x="3608510" y="5036908"/>
            <a:ext cx="1236726" cy="1184597"/>
            <a:chOff x="-1" y="0"/>
            <a:chExt cx="1236725" cy="1184596"/>
          </a:xfrm>
        </p:grpSpPr>
        <p:sp>
          <p:nvSpPr>
            <p:cNvPr id="211" name="Forma"/>
            <p:cNvSpPr/>
            <p:nvPr/>
          </p:nvSpPr>
          <p:spPr>
            <a:xfrm>
              <a:off x="-2" y="0"/>
              <a:ext cx="742819" cy="11845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909" y="0"/>
                  </a:moveTo>
                  <a:lnTo>
                    <a:pt x="17053" y="0"/>
                  </a:lnTo>
                  <a:lnTo>
                    <a:pt x="16143" y="48"/>
                  </a:lnTo>
                  <a:lnTo>
                    <a:pt x="14362" y="214"/>
                  </a:lnTo>
                  <a:lnTo>
                    <a:pt x="12619" y="475"/>
                  </a:lnTo>
                  <a:lnTo>
                    <a:pt x="10989" y="832"/>
                  </a:lnTo>
                  <a:lnTo>
                    <a:pt x="9398" y="1283"/>
                  </a:lnTo>
                  <a:lnTo>
                    <a:pt x="7920" y="1830"/>
                  </a:lnTo>
                  <a:lnTo>
                    <a:pt x="6518" y="2448"/>
                  </a:lnTo>
                  <a:lnTo>
                    <a:pt x="4661" y="3517"/>
                  </a:lnTo>
                  <a:lnTo>
                    <a:pt x="3562" y="4325"/>
                  </a:lnTo>
                  <a:lnTo>
                    <a:pt x="2615" y="5180"/>
                  </a:lnTo>
                  <a:lnTo>
                    <a:pt x="1402" y="6582"/>
                  </a:lnTo>
                  <a:lnTo>
                    <a:pt x="796" y="7580"/>
                  </a:lnTo>
                  <a:lnTo>
                    <a:pt x="341" y="8626"/>
                  </a:lnTo>
                  <a:lnTo>
                    <a:pt x="76" y="9695"/>
                  </a:lnTo>
                  <a:lnTo>
                    <a:pt x="0" y="10242"/>
                  </a:lnTo>
                  <a:lnTo>
                    <a:pt x="0" y="10788"/>
                  </a:lnTo>
                  <a:lnTo>
                    <a:pt x="76" y="11905"/>
                  </a:lnTo>
                  <a:lnTo>
                    <a:pt x="379" y="12974"/>
                  </a:lnTo>
                  <a:lnTo>
                    <a:pt x="796" y="13996"/>
                  </a:lnTo>
                  <a:lnTo>
                    <a:pt x="1402" y="14994"/>
                  </a:lnTo>
                  <a:lnTo>
                    <a:pt x="2160" y="15945"/>
                  </a:lnTo>
                  <a:lnTo>
                    <a:pt x="3069" y="16824"/>
                  </a:lnTo>
                  <a:lnTo>
                    <a:pt x="4093" y="17655"/>
                  </a:lnTo>
                  <a:lnTo>
                    <a:pt x="5267" y="18440"/>
                  </a:lnTo>
                  <a:lnTo>
                    <a:pt x="7238" y="19461"/>
                  </a:lnTo>
                  <a:lnTo>
                    <a:pt x="8640" y="20032"/>
                  </a:lnTo>
                  <a:lnTo>
                    <a:pt x="10194" y="20531"/>
                  </a:lnTo>
                  <a:lnTo>
                    <a:pt x="11785" y="20935"/>
                  </a:lnTo>
                  <a:lnTo>
                    <a:pt x="14362" y="21386"/>
                  </a:lnTo>
                  <a:lnTo>
                    <a:pt x="17053" y="21576"/>
                  </a:lnTo>
                  <a:lnTo>
                    <a:pt x="17962" y="21600"/>
                  </a:lnTo>
                  <a:lnTo>
                    <a:pt x="18909" y="21576"/>
                  </a:lnTo>
                  <a:lnTo>
                    <a:pt x="20728" y="21481"/>
                  </a:lnTo>
                  <a:lnTo>
                    <a:pt x="21600" y="21386"/>
                  </a:lnTo>
                  <a:lnTo>
                    <a:pt x="17053" y="21386"/>
                  </a:lnTo>
                  <a:lnTo>
                    <a:pt x="16181" y="21339"/>
                  </a:lnTo>
                  <a:lnTo>
                    <a:pt x="14400" y="21172"/>
                  </a:lnTo>
                  <a:lnTo>
                    <a:pt x="12733" y="20911"/>
                  </a:lnTo>
                  <a:lnTo>
                    <a:pt x="11103" y="20554"/>
                  </a:lnTo>
                  <a:lnTo>
                    <a:pt x="8792" y="19865"/>
                  </a:lnTo>
                  <a:lnTo>
                    <a:pt x="8109" y="19580"/>
                  </a:lnTo>
                  <a:lnTo>
                    <a:pt x="7389" y="19295"/>
                  </a:lnTo>
                  <a:lnTo>
                    <a:pt x="6101" y="18630"/>
                  </a:lnTo>
                  <a:lnTo>
                    <a:pt x="4888" y="17917"/>
                  </a:lnTo>
                  <a:lnTo>
                    <a:pt x="3827" y="17133"/>
                  </a:lnTo>
                  <a:lnTo>
                    <a:pt x="2425" y="15850"/>
                  </a:lnTo>
                  <a:lnTo>
                    <a:pt x="1705" y="14923"/>
                  </a:lnTo>
                  <a:lnTo>
                    <a:pt x="1099" y="13949"/>
                  </a:lnTo>
                  <a:lnTo>
                    <a:pt x="682" y="12927"/>
                  </a:lnTo>
                  <a:lnTo>
                    <a:pt x="417" y="11881"/>
                  </a:lnTo>
                  <a:lnTo>
                    <a:pt x="303" y="10788"/>
                  </a:lnTo>
                  <a:lnTo>
                    <a:pt x="341" y="10242"/>
                  </a:lnTo>
                  <a:lnTo>
                    <a:pt x="531" y="9172"/>
                  </a:lnTo>
                  <a:lnTo>
                    <a:pt x="872" y="8150"/>
                  </a:lnTo>
                  <a:lnTo>
                    <a:pt x="1402" y="7152"/>
                  </a:lnTo>
                  <a:lnTo>
                    <a:pt x="1705" y="6653"/>
                  </a:lnTo>
                  <a:lnTo>
                    <a:pt x="2425" y="5727"/>
                  </a:lnTo>
                  <a:lnTo>
                    <a:pt x="3335" y="4871"/>
                  </a:lnTo>
                  <a:lnTo>
                    <a:pt x="4358" y="4040"/>
                  </a:lnTo>
                  <a:lnTo>
                    <a:pt x="6101" y="2947"/>
                  </a:lnTo>
                  <a:lnTo>
                    <a:pt x="7389" y="2305"/>
                  </a:lnTo>
                  <a:lnTo>
                    <a:pt x="8829" y="1711"/>
                  </a:lnTo>
                  <a:lnTo>
                    <a:pt x="10307" y="1236"/>
                  </a:lnTo>
                  <a:lnTo>
                    <a:pt x="11899" y="832"/>
                  </a:lnTo>
                  <a:lnTo>
                    <a:pt x="13566" y="523"/>
                  </a:lnTo>
                  <a:lnTo>
                    <a:pt x="15272" y="309"/>
                  </a:lnTo>
                  <a:lnTo>
                    <a:pt x="17053" y="190"/>
                  </a:lnTo>
                  <a:lnTo>
                    <a:pt x="21373" y="190"/>
                  </a:lnTo>
                  <a:lnTo>
                    <a:pt x="20691" y="119"/>
                  </a:lnTo>
                  <a:lnTo>
                    <a:pt x="19819" y="48"/>
                  </a:lnTo>
                  <a:lnTo>
                    <a:pt x="18909" y="0"/>
                  </a:lnTo>
                  <a:close/>
                </a:path>
              </a:pathLst>
            </a:custGeom>
            <a:solidFill>
              <a:srgbClr val="13266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 defTabSz="829875">
                <a:defRPr sz="1600">
                  <a:latin typeface="+mj-lt"/>
                  <a:ea typeface="+mj-ea"/>
                  <a:cs typeface="+mj-cs"/>
                  <a:sym typeface="Calibri"/>
                </a:defRPr>
              </a:pPr>
              <a:endParaRPr dirty="0"/>
            </a:p>
          </p:txBody>
        </p:sp>
        <p:sp>
          <p:nvSpPr>
            <p:cNvPr id="212" name="Forma"/>
            <p:cNvSpPr/>
            <p:nvPr/>
          </p:nvSpPr>
          <p:spPr>
            <a:xfrm>
              <a:off x="648985" y="10423"/>
              <a:ext cx="587740" cy="11624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3161" y="0"/>
                  </a:moveTo>
                  <a:lnTo>
                    <a:pt x="0" y="0"/>
                  </a:lnTo>
                  <a:lnTo>
                    <a:pt x="1149" y="48"/>
                  </a:lnTo>
                  <a:lnTo>
                    <a:pt x="2251" y="121"/>
                  </a:lnTo>
                  <a:lnTo>
                    <a:pt x="4454" y="339"/>
                  </a:lnTo>
                  <a:lnTo>
                    <a:pt x="6561" y="654"/>
                  </a:lnTo>
                  <a:lnTo>
                    <a:pt x="8573" y="1065"/>
                  </a:lnTo>
                  <a:lnTo>
                    <a:pt x="11351" y="1840"/>
                  </a:lnTo>
                  <a:lnTo>
                    <a:pt x="13075" y="2470"/>
                  </a:lnTo>
                  <a:lnTo>
                    <a:pt x="15422" y="3535"/>
                  </a:lnTo>
                  <a:lnTo>
                    <a:pt x="16763" y="4335"/>
                  </a:lnTo>
                  <a:lnTo>
                    <a:pt x="17960" y="5206"/>
                  </a:lnTo>
                  <a:lnTo>
                    <a:pt x="19014" y="6126"/>
                  </a:lnTo>
                  <a:lnTo>
                    <a:pt x="19828" y="7095"/>
                  </a:lnTo>
                  <a:lnTo>
                    <a:pt x="20498" y="8112"/>
                  </a:lnTo>
                  <a:lnTo>
                    <a:pt x="20929" y="9153"/>
                  </a:lnTo>
                  <a:lnTo>
                    <a:pt x="21169" y="10243"/>
                  </a:lnTo>
                  <a:lnTo>
                    <a:pt x="21169" y="11357"/>
                  </a:lnTo>
                  <a:lnTo>
                    <a:pt x="20929" y="12447"/>
                  </a:lnTo>
                  <a:lnTo>
                    <a:pt x="20498" y="13512"/>
                  </a:lnTo>
                  <a:lnTo>
                    <a:pt x="19828" y="14529"/>
                  </a:lnTo>
                  <a:lnTo>
                    <a:pt x="19014" y="15498"/>
                  </a:lnTo>
                  <a:lnTo>
                    <a:pt x="17960" y="16418"/>
                  </a:lnTo>
                  <a:lnTo>
                    <a:pt x="16763" y="17265"/>
                  </a:lnTo>
                  <a:lnTo>
                    <a:pt x="14655" y="18452"/>
                  </a:lnTo>
                  <a:lnTo>
                    <a:pt x="13075" y="19154"/>
                  </a:lnTo>
                  <a:lnTo>
                    <a:pt x="11351" y="19760"/>
                  </a:lnTo>
                  <a:lnTo>
                    <a:pt x="9531" y="20317"/>
                  </a:lnTo>
                  <a:lnTo>
                    <a:pt x="8525" y="20535"/>
                  </a:lnTo>
                  <a:lnTo>
                    <a:pt x="7567" y="20752"/>
                  </a:lnTo>
                  <a:lnTo>
                    <a:pt x="5508" y="21116"/>
                  </a:lnTo>
                  <a:lnTo>
                    <a:pt x="3353" y="21382"/>
                  </a:lnTo>
                  <a:lnTo>
                    <a:pt x="1149" y="21552"/>
                  </a:lnTo>
                  <a:lnTo>
                    <a:pt x="0" y="21600"/>
                  </a:lnTo>
                  <a:lnTo>
                    <a:pt x="3448" y="21600"/>
                  </a:lnTo>
                  <a:lnTo>
                    <a:pt x="5651" y="21309"/>
                  </a:lnTo>
                  <a:lnTo>
                    <a:pt x="7711" y="20946"/>
                  </a:lnTo>
                  <a:lnTo>
                    <a:pt x="9722" y="20486"/>
                  </a:lnTo>
                  <a:lnTo>
                    <a:pt x="11590" y="19929"/>
                  </a:lnTo>
                  <a:lnTo>
                    <a:pt x="13314" y="19300"/>
                  </a:lnTo>
                  <a:lnTo>
                    <a:pt x="14943" y="18597"/>
                  </a:lnTo>
                  <a:lnTo>
                    <a:pt x="16427" y="17798"/>
                  </a:lnTo>
                  <a:lnTo>
                    <a:pt x="17721" y="16951"/>
                  </a:lnTo>
                  <a:lnTo>
                    <a:pt x="18870" y="16055"/>
                  </a:lnTo>
                  <a:lnTo>
                    <a:pt x="19828" y="15086"/>
                  </a:lnTo>
                  <a:lnTo>
                    <a:pt x="20594" y="14069"/>
                  </a:lnTo>
                  <a:lnTo>
                    <a:pt x="21121" y="13028"/>
                  </a:lnTo>
                  <a:lnTo>
                    <a:pt x="21456" y="11938"/>
                  </a:lnTo>
                  <a:lnTo>
                    <a:pt x="21600" y="10800"/>
                  </a:lnTo>
                  <a:lnTo>
                    <a:pt x="21552" y="10243"/>
                  </a:lnTo>
                  <a:lnTo>
                    <a:pt x="21313" y="9129"/>
                  </a:lnTo>
                  <a:lnTo>
                    <a:pt x="20882" y="8039"/>
                  </a:lnTo>
                  <a:lnTo>
                    <a:pt x="20211" y="7022"/>
                  </a:lnTo>
                  <a:lnTo>
                    <a:pt x="19349" y="6030"/>
                  </a:lnTo>
                  <a:lnTo>
                    <a:pt x="18295" y="5085"/>
                  </a:lnTo>
                  <a:lnTo>
                    <a:pt x="17050" y="4213"/>
                  </a:lnTo>
                  <a:lnTo>
                    <a:pt x="15661" y="3390"/>
                  </a:lnTo>
                  <a:lnTo>
                    <a:pt x="13314" y="2300"/>
                  </a:lnTo>
                  <a:lnTo>
                    <a:pt x="11542" y="1671"/>
                  </a:lnTo>
                  <a:lnTo>
                    <a:pt x="9675" y="1114"/>
                  </a:lnTo>
                  <a:lnTo>
                    <a:pt x="7711" y="654"/>
                  </a:lnTo>
                  <a:lnTo>
                    <a:pt x="5604" y="291"/>
                  </a:lnTo>
                  <a:lnTo>
                    <a:pt x="3448" y="24"/>
                  </a:lnTo>
                  <a:lnTo>
                    <a:pt x="3161" y="0"/>
                  </a:lnTo>
                  <a:close/>
                </a:path>
              </a:pathLst>
            </a:custGeom>
            <a:solidFill>
              <a:srgbClr val="13266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 defTabSz="829875">
                <a:defRPr sz="1600">
                  <a:latin typeface="+mj-lt"/>
                  <a:ea typeface="+mj-ea"/>
                  <a:cs typeface="+mj-cs"/>
                  <a:sym typeface="Calibri"/>
                </a:defRPr>
              </a:pPr>
              <a:endParaRPr dirty="0"/>
            </a:p>
          </p:txBody>
        </p:sp>
      </p:grpSp>
      <p:grpSp>
        <p:nvGrpSpPr>
          <p:cNvPr id="216" name="bk object 26"/>
          <p:cNvGrpSpPr/>
          <p:nvPr/>
        </p:nvGrpSpPr>
        <p:grpSpPr>
          <a:xfrm>
            <a:off x="5427754" y="1307198"/>
            <a:ext cx="1236727" cy="1185903"/>
            <a:chOff x="-1" y="-1"/>
            <a:chExt cx="1236726" cy="1185901"/>
          </a:xfrm>
        </p:grpSpPr>
        <p:sp>
          <p:nvSpPr>
            <p:cNvPr id="214" name="Forma"/>
            <p:cNvSpPr/>
            <p:nvPr/>
          </p:nvSpPr>
          <p:spPr>
            <a:xfrm>
              <a:off x="-2" y="-1"/>
              <a:ext cx="742821" cy="11859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962" y="0"/>
                  </a:moveTo>
                  <a:lnTo>
                    <a:pt x="16143" y="71"/>
                  </a:lnTo>
                  <a:lnTo>
                    <a:pt x="14362" y="237"/>
                  </a:lnTo>
                  <a:lnTo>
                    <a:pt x="12619" y="498"/>
                  </a:lnTo>
                  <a:lnTo>
                    <a:pt x="10989" y="854"/>
                  </a:lnTo>
                  <a:lnTo>
                    <a:pt x="9398" y="1305"/>
                  </a:lnTo>
                  <a:lnTo>
                    <a:pt x="7920" y="1851"/>
                  </a:lnTo>
                  <a:lnTo>
                    <a:pt x="6556" y="2469"/>
                  </a:lnTo>
                  <a:lnTo>
                    <a:pt x="5267" y="3157"/>
                  </a:lnTo>
                  <a:lnTo>
                    <a:pt x="4093" y="3940"/>
                  </a:lnTo>
                  <a:lnTo>
                    <a:pt x="3069" y="4771"/>
                  </a:lnTo>
                  <a:lnTo>
                    <a:pt x="2160" y="5649"/>
                  </a:lnTo>
                  <a:lnTo>
                    <a:pt x="1402" y="6599"/>
                  </a:lnTo>
                  <a:lnTo>
                    <a:pt x="796" y="7596"/>
                  </a:lnTo>
                  <a:lnTo>
                    <a:pt x="379" y="8616"/>
                  </a:lnTo>
                  <a:lnTo>
                    <a:pt x="114" y="9708"/>
                  </a:lnTo>
                  <a:lnTo>
                    <a:pt x="0" y="10800"/>
                  </a:lnTo>
                  <a:lnTo>
                    <a:pt x="38" y="11346"/>
                  </a:lnTo>
                  <a:lnTo>
                    <a:pt x="227" y="12438"/>
                  </a:lnTo>
                  <a:lnTo>
                    <a:pt x="568" y="13506"/>
                  </a:lnTo>
                  <a:lnTo>
                    <a:pt x="1402" y="15001"/>
                  </a:lnTo>
                  <a:lnTo>
                    <a:pt x="2160" y="15951"/>
                  </a:lnTo>
                  <a:lnTo>
                    <a:pt x="3069" y="16829"/>
                  </a:lnTo>
                  <a:lnTo>
                    <a:pt x="4699" y="18063"/>
                  </a:lnTo>
                  <a:lnTo>
                    <a:pt x="5912" y="18799"/>
                  </a:lnTo>
                  <a:lnTo>
                    <a:pt x="7920" y="19749"/>
                  </a:lnTo>
                  <a:lnTo>
                    <a:pt x="9436" y="20295"/>
                  </a:lnTo>
                  <a:lnTo>
                    <a:pt x="10989" y="20746"/>
                  </a:lnTo>
                  <a:lnTo>
                    <a:pt x="12657" y="21102"/>
                  </a:lnTo>
                  <a:lnTo>
                    <a:pt x="14362" y="21363"/>
                  </a:lnTo>
                  <a:lnTo>
                    <a:pt x="16143" y="21529"/>
                  </a:lnTo>
                  <a:lnTo>
                    <a:pt x="18000" y="21600"/>
                  </a:lnTo>
                  <a:lnTo>
                    <a:pt x="18909" y="21576"/>
                  </a:lnTo>
                  <a:lnTo>
                    <a:pt x="19819" y="21529"/>
                  </a:lnTo>
                  <a:lnTo>
                    <a:pt x="20728" y="21458"/>
                  </a:lnTo>
                  <a:lnTo>
                    <a:pt x="21382" y="21386"/>
                  </a:lnTo>
                  <a:lnTo>
                    <a:pt x="17091" y="21386"/>
                  </a:lnTo>
                  <a:lnTo>
                    <a:pt x="16181" y="21339"/>
                  </a:lnTo>
                  <a:lnTo>
                    <a:pt x="14400" y="21173"/>
                  </a:lnTo>
                  <a:lnTo>
                    <a:pt x="12733" y="20912"/>
                  </a:lnTo>
                  <a:lnTo>
                    <a:pt x="11103" y="20556"/>
                  </a:lnTo>
                  <a:lnTo>
                    <a:pt x="9549" y="20105"/>
                  </a:lnTo>
                  <a:lnTo>
                    <a:pt x="8109" y="19582"/>
                  </a:lnTo>
                  <a:lnTo>
                    <a:pt x="6745" y="18965"/>
                  </a:lnTo>
                  <a:lnTo>
                    <a:pt x="4888" y="17921"/>
                  </a:lnTo>
                  <a:lnTo>
                    <a:pt x="3827" y="17138"/>
                  </a:lnTo>
                  <a:lnTo>
                    <a:pt x="2880" y="16283"/>
                  </a:lnTo>
                  <a:lnTo>
                    <a:pt x="2046" y="15381"/>
                  </a:lnTo>
                  <a:lnTo>
                    <a:pt x="1402" y="14432"/>
                  </a:lnTo>
                  <a:lnTo>
                    <a:pt x="872" y="13435"/>
                  </a:lnTo>
                  <a:lnTo>
                    <a:pt x="531" y="12414"/>
                  </a:lnTo>
                  <a:lnTo>
                    <a:pt x="341" y="11346"/>
                  </a:lnTo>
                  <a:lnTo>
                    <a:pt x="303" y="10800"/>
                  </a:lnTo>
                  <a:lnTo>
                    <a:pt x="341" y="10254"/>
                  </a:lnTo>
                  <a:lnTo>
                    <a:pt x="531" y="9186"/>
                  </a:lnTo>
                  <a:lnTo>
                    <a:pt x="872" y="8142"/>
                  </a:lnTo>
                  <a:lnTo>
                    <a:pt x="1402" y="7145"/>
                  </a:lnTo>
                  <a:lnTo>
                    <a:pt x="2046" y="6195"/>
                  </a:lnTo>
                  <a:lnTo>
                    <a:pt x="2880" y="5293"/>
                  </a:lnTo>
                  <a:lnTo>
                    <a:pt x="3827" y="4462"/>
                  </a:lnTo>
                  <a:lnTo>
                    <a:pt x="5495" y="3299"/>
                  </a:lnTo>
                  <a:lnTo>
                    <a:pt x="6745" y="2635"/>
                  </a:lnTo>
                  <a:lnTo>
                    <a:pt x="8109" y="2018"/>
                  </a:lnTo>
                  <a:lnTo>
                    <a:pt x="9549" y="1472"/>
                  </a:lnTo>
                  <a:lnTo>
                    <a:pt x="10345" y="1258"/>
                  </a:lnTo>
                  <a:lnTo>
                    <a:pt x="11103" y="1044"/>
                  </a:lnTo>
                  <a:lnTo>
                    <a:pt x="12733" y="688"/>
                  </a:lnTo>
                  <a:lnTo>
                    <a:pt x="14438" y="427"/>
                  </a:lnTo>
                  <a:lnTo>
                    <a:pt x="16181" y="261"/>
                  </a:lnTo>
                  <a:lnTo>
                    <a:pt x="17091" y="214"/>
                  </a:lnTo>
                  <a:lnTo>
                    <a:pt x="21600" y="214"/>
                  </a:lnTo>
                  <a:lnTo>
                    <a:pt x="19819" y="71"/>
                  </a:lnTo>
                  <a:lnTo>
                    <a:pt x="18909" y="24"/>
                  </a:lnTo>
                  <a:lnTo>
                    <a:pt x="17962" y="0"/>
                  </a:lnTo>
                  <a:close/>
                </a:path>
              </a:pathLst>
            </a:custGeom>
            <a:solidFill>
              <a:srgbClr val="13266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 defTabSz="829875">
                <a:defRPr sz="1600">
                  <a:latin typeface="+mj-lt"/>
                  <a:ea typeface="+mj-ea"/>
                  <a:cs typeface="+mj-cs"/>
                  <a:sym typeface="Calibri"/>
                </a:defRPr>
              </a:pPr>
              <a:endParaRPr dirty="0"/>
            </a:p>
          </p:txBody>
        </p:sp>
        <p:sp>
          <p:nvSpPr>
            <p:cNvPr id="215" name="Forma"/>
            <p:cNvSpPr/>
            <p:nvPr/>
          </p:nvSpPr>
          <p:spPr>
            <a:xfrm>
              <a:off x="648986" y="11727"/>
              <a:ext cx="587740" cy="11624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3448" y="0"/>
                  </a:moveTo>
                  <a:lnTo>
                    <a:pt x="48" y="0"/>
                  </a:lnTo>
                  <a:lnTo>
                    <a:pt x="1149" y="48"/>
                  </a:lnTo>
                  <a:lnTo>
                    <a:pt x="2299" y="121"/>
                  </a:lnTo>
                  <a:lnTo>
                    <a:pt x="4454" y="339"/>
                  </a:lnTo>
                  <a:lnTo>
                    <a:pt x="6561" y="654"/>
                  </a:lnTo>
                  <a:lnTo>
                    <a:pt x="8573" y="1065"/>
                  </a:lnTo>
                  <a:lnTo>
                    <a:pt x="10441" y="1550"/>
                  </a:lnTo>
                  <a:lnTo>
                    <a:pt x="12261" y="2131"/>
                  </a:lnTo>
                  <a:lnTo>
                    <a:pt x="13889" y="2809"/>
                  </a:lnTo>
                  <a:lnTo>
                    <a:pt x="15422" y="3535"/>
                  </a:lnTo>
                  <a:lnTo>
                    <a:pt x="16763" y="4335"/>
                  </a:lnTo>
                  <a:lnTo>
                    <a:pt x="18535" y="5642"/>
                  </a:lnTo>
                  <a:lnTo>
                    <a:pt x="19445" y="6587"/>
                  </a:lnTo>
                  <a:lnTo>
                    <a:pt x="19828" y="7095"/>
                  </a:lnTo>
                  <a:lnTo>
                    <a:pt x="20211" y="7579"/>
                  </a:lnTo>
                  <a:lnTo>
                    <a:pt x="20738" y="8621"/>
                  </a:lnTo>
                  <a:lnTo>
                    <a:pt x="21073" y="9686"/>
                  </a:lnTo>
                  <a:lnTo>
                    <a:pt x="21217" y="10800"/>
                  </a:lnTo>
                  <a:lnTo>
                    <a:pt x="21169" y="11357"/>
                  </a:lnTo>
                  <a:lnTo>
                    <a:pt x="20929" y="12447"/>
                  </a:lnTo>
                  <a:lnTo>
                    <a:pt x="20498" y="13488"/>
                  </a:lnTo>
                  <a:lnTo>
                    <a:pt x="19828" y="14505"/>
                  </a:lnTo>
                  <a:lnTo>
                    <a:pt x="19445" y="15013"/>
                  </a:lnTo>
                  <a:lnTo>
                    <a:pt x="18487" y="15958"/>
                  </a:lnTo>
                  <a:lnTo>
                    <a:pt x="17385" y="16830"/>
                  </a:lnTo>
                  <a:lnTo>
                    <a:pt x="16092" y="17677"/>
                  </a:lnTo>
                  <a:lnTo>
                    <a:pt x="13889" y="18791"/>
                  </a:lnTo>
                  <a:lnTo>
                    <a:pt x="12213" y="19469"/>
                  </a:lnTo>
                  <a:lnTo>
                    <a:pt x="10441" y="20050"/>
                  </a:lnTo>
                  <a:lnTo>
                    <a:pt x="8573" y="20535"/>
                  </a:lnTo>
                  <a:lnTo>
                    <a:pt x="6561" y="20946"/>
                  </a:lnTo>
                  <a:lnTo>
                    <a:pt x="4454" y="21261"/>
                  </a:lnTo>
                  <a:lnTo>
                    <a:pt x="2299" y="21479"/>
                  </a:lnTo>
                  <a:lnTo>
                    <a:pt x="0" y="21600"/>
                  </a:lnTo>
                  <a:lnTo>
                    <a:pt x="3173" y="21600"/>
                  </a:lnTo>
                  <a:lnTo>
                    <a:pt x="4550" y="21455"/>
                  </a:lnTo>
                  <a:lnTo>
                    <a:pt x="6705" y="21140"/>
                  </a:lnTo>
                  <a:lnTo>
                    <a:pt x="8717" y="20728"/>
                  </a:lnTo>
                  <a:lnTo>
                    <a:pt x="10680" y="20220"/>
                  </a:lnTo>
                  <a:lnTo>
                    <a:pt x="13314" y="19300"/>
                  </a:lnTo>
                  <a:lnTo>
                    <a:pt x="15709" y="18210"/>
                  </a:lnTo>
                  <a:lnTo>
                    <a:pt x="17098" y="17387"/>
                  </a:lnTo>
                  <a:lnTo>
                    <a:pt x="18295" y="16515"/>
                  </a:lnTo>
                  <a:lnTo>
                    <a:pt x="19828" y="15086"/>
                  </a:lnTo>
                  <a:lnTo>
                    <a:pt x="20594" y="14069"/>
                  </a:lnTo>
                  <a:lnTo>
                    <a:pt x="21361" y="12471"/>
                  </a:lnTo>
                  <a:lnTo>
                    <a:pt x="21600" y="10800"/>
                  </a:lnTo>
                  <a:lnTo>
                    <a:pt x="21552" y="10219"/>
                  </a:lnTo>
                  <a:lnTo>
                    <a:pt x="21361" y="9129"/>
                  </a:lnTo>
                  <a:lnTo>
                    <a:pt x="20882" y="8039"/>
                  </a:lnTo>
                  <a:lnTo>
                    <a:pt x="20211" y="6998"/>
                  </a:lnTo>
                  <a:lnTo>
                    <a:pt x="18870" y="5545"/>
                  </a:lnTo>
                  <a:lnTo>
                    <a:pt x="17721" y="4649"/>
                  </a:lnTo>
                  <a:lnTo>
                    <a:pt x="16428" y="3802"/>
                  </a:lnTo>
                  <a:lnTo>
                    <a:pt x="14943" y="3003"/>
                  </a:lnTo>
                  <a:lnTo>
                    <a:pt x="13314" y="2300"/>
                  </a:lnTo>
                  <a:lnTo>
                    <a:pt x="11590" y="1671"/>
                  </a:lnTo>
                  <a:lnTo>
                    <a:pt x="9722" y="1114"/>
                  </a:lnTo>
                  <a:lnTo>
                    <a:pt x="7711" y="654"/>
                  </a:lnTo>
                  <a:lnTo>
                    <a:pt x="5651" y="291"/>
                  </a:lnTo>
                  <a:lnTo>
                    <a:pt x="3448" y="0"/>
                  </a:lnTo>
                  <a:close/>
                </a:path>
              </a:pathLst>
            </a:custGeom>
            <a:solidFill>
              <a:srgbClr val="13266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 defTabSz="829875">
                <a:defRPr sz="1600">
                  <a:latin typeface="+mj-lt"/>
                  <a:ea typeface="+mj-ea"/>
                  <a:cs typeface="+mj-cs"/>
                  <a:sym typeface="Calibri"/>
                </a:defRPr>
              </a:pPr>
              <a:endParaRPr dirty="0"/>
            </a:p>
          </p:txBody>
        </p:sp>
      </p:grpSp>
      <p:grpSp>
        <p:nvGrpSpPr>
          <p:cNvPr id="219" name="bk object 27"/>
          <p:cNvGrpSpPr/>
          <p:nvPr/>
        </p:nvGrpSpPr>
        <p:grpSpPr>
          <a:xfrm>
            <a:off x="6269612" y="2791524"/>
            <a:ext cx="1236726" cy="1184597"/>
            <a:chOff x="0" y="0"/>
            <a:chExt cx="1236725" cy="1184596"/>
          </a:xfrm>
        </p:grpSpPr>
        <p:sp>
          <p:nvSpPr>
            <p:cNvPr id="217" name="Forma"/>
            <p:cNvSpPr/>
            <p:nvPr/>
          </p:nvSpPr>
          <p:spPr>
            <a:xfrm>
              <a:off x="-1" y="0"/>
              <a:ext cx="736302" cy="11845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077" y="0"/>
                  </a:moveTo>
                  <a:lnTo>
                    <a:pt x="17204" y="0"/>
                  </a:lnTo>
                  <a:lnTo>
                    <a:pt x="16286" y="48"/>
                  </a:lnTo>
                  <a:lnTo>
                    <a:pt x="14489" y="214"/>
                  </a:lnTo>
                  <a:lnTo>
                    <a:pt x="12769" y="475"/>
                  </a:lnTo>
                  <a:lnTo>
                    <a:pt x="11087" y="855"/>
                  </a:lnTo>
                  <a:lnTo>
                    <a:pt x="9519" y="1307"/>
                  </a:lnTo>
                  <a:lnTo>
                    <a:pt x="7302" y="2139"/>
                  </a:lnTo>
                  <a:lnTo>
                    <a:pt x="5964" y="2804"/>
                  </a:lnTo>
                  <a:lnTo>
                    <a:pt x="4167" y="3921"/>
                  </a:lnTo>
                  <a:lnTo>
                    <a:pt x="3097" y="4752"/>
                  </a:lnTo>
                  <a:lnTo>
                    <a:pt x="1797" y="6107"/>
                  </a:lnTo>
                  <a:lnTo>
                    <a:pt x="1453" y="6606"/>
                  </a:lnTo>
                  <a:lnTo>
                    <a:pt x="1109" y="7081"/>
                  </a:lnTo>
                  <a:lnTo>
                    <a:pt x="573" y="8103"/>
                  </a:lnTo>
                  <a:lnTo>
                    <a:pt x="229" y="9149"/>
                  </a:lnTo>
                  <a:lnTo>
                    <a:pt x="38" y="10242"/>
                  </a:lnTo>
                  <a:lnTo>
                    <a:pt x="0" y="10812"/>
                  </a:lnTo>
                  <a:lnTo>
                    <a:pt x="38" y="11358"/>
                  </a:lnTo>
                  <a:lnTo>
                    <a:pt x="229" y="12451"/>
                  </a:lnTo>
                  <a:lnTo>
                    <a:pt x="573" y="13497"/>
                  </a:lnTo>
                  <a:lnTo>
                    <a:pt x="1109" y="14519"/>
                  </a:lnTo>
                  <a:lnTo>
                    <a:pt x="1797" y="15493"/>
                  </a:lnTo>
                  <a:lnTo>
                    <a:pt x="2638" y="16396"/>
                  </a:lnTo>
                  <a:lnTo>
                    <a:pt x="3632" y="17275"/>
                  </a:lnTo>
                  <a:lnTo>
                    <a:pt x="4741" y="18059"/>
                  </a:lnTo>
                  <a:lnTo>
                    <a:pt x="5964" y="18796"/>
                  </a:lnTo>
                  <a:lnTo>
                    <a:pt x="7302" y="19461"/>
                  </a:lnTo>
                  <a:lnTo>
                    <a:pt x="8755" y="20032"/>
                  </a:lnTo>
                  <a:lnTo>
                    <a:pt x="10284" y="20531"/>
                  </a:lnTo>
                  <a:lnTo>
                    <a:pt x="11928" y="20958"/>
                  </a:lnTo>
                  <a:lnTo>
                    <a:pt x="13610" y="21267"/>
                  </a:lnTo>
                  <a:lnTo>
                    <a:pt x="15407" y="21481"/>
                  </a:lnTo>
                  <a:lnTo>
                    <a:pt x="17242" y="21600"/>
                  </a:lnTo>
                  <a:lnTo>
                    <a:pt x="18159" y="21600"/>
                  </a:lnTo>
                  <a:lnTo>
                    <a:pt x="19994" y="21552"/>
                  </a:lnTo>
                  <a:lnTo>
                    <a:pt x="20912" y="21481"/>
                  </a:lnTo>
                  <a:lnTo>
                    <a:pt x="21600" y="21410"/>
                  </a:lnTo>
                  <a:lnTo>
                    <a:pt x="18159" y="21410"/>
                  </a:lnTo>
                  <a:lnTo>
                    <a:pt x="17242" y="21386"/>
                  </a:lnTo>
                  <a:lnTo>
                    <a:pt x="15445" y="21291"/>
                  </a:lnTo>
                  <a:lnTo>
                    <a:pt x="13686" y="21077"/>
                  </a:lnTo>
                  <a:lnTo>
                    <a:pt x="12042" y="20768"/>
                  </a:lnTo>
                  <a:lnTo>
                    <a:pt x="10437" y="20364"/>
                  </a:lnTo>
                  <a:lnTo>
                    <a:pt x="8908" y="19865"/>
                  </a:lnTo>
                  <a:lnTo>
                    <a:pt x="7493" y="19295"/>
                  </a:lnTo>
                  <a:lnTo>
                    <a:pt x="6155" y="18653"/>
                  </a:lnTo>
                  <a:lnTo>
                    <a:pt x="4396" y="17537"/>
                  </a:lnTo>
                  <a:lnTo>
                    <a:pt x="3364" y="16729"/>
                  </a:lnTo>
                  <a:lnTo>
                    <a:pt x="2485" y="15850"/>
                  </a:lnTo>
                  <a:lnTo>
                    <a:pt x="1720" y="14923"/>
                  </a:lnTo>
                  <a:lnTo>
                    <a:pt x="879" y="13449"/>
                  </a:lnTo>
                  <a:lnTo>
                    <a:pt x="535" y="12404"/>
                  </a:lnTo>
                  <a:lnTo>
                    <a:pt x="344" y="11335"/>
                  </a:lnTo>
                  <a:lnTo>
                    <a:pt x="344" y="10242"/>
                  </a:lnTo>
                  <a:lnTo>
                    <a:pt x="535" y="9172"/>
                  </a:lnTo>
                  <a:lnTo>
                    <a:pt x="879" y="8150"/>
                  </a:lnTo>
                  <a:lnTo>
                    <a:pt x="1414" y="7152"/>
                  </a:lnTo>
                  <a:lnTo>
                    <a:pt x="2103" y="6202"/>
                  </a:lnTo>
                  <a:lnTo>
                    <a:pt x="2905" y="5299"/>
                  </a:lnTo>
                  <a:lnTo>
                    <a:pt x="3861" y="4444"/>
                  </a:lnTo>
                  <a:lnTo>
                    <a:pt x="4970" y="3659"/>
                  </a:lnTo>
                  <a:lnTo>
                    <a:pt x="6155" y="2947"/>
                  </a:lnTo>
                  <a:lnTo>
                    <a:pt x="8181" y="1996"/>
                  </a:lnTo>
                  <a:lnTo>
                    <a:pt x="9672" y="1473"/>
                  </a:lnTo>
                  <a:lnTo>
                    <a:pt x="11240" y="1022"/>
                  </a:lnTo>
                  <a:lnTo>
                    <a:pt x="12845" y="665"/>
                  </a:lnTo>
                  <a:lnTo>
                    <a:pt x="14566" y="404"/>
                  </a:lnTo>
                  <a:lnTo>
                    <a:pt x="16324" y="238"/>
                  </a:lnTo>
                  <a:lnTo>
                    <a:pt x="18159" y="190"/>
                  </a:lnTo>
                  <a:lnTo>
                    <a:pt x="21571" y="190"/>
                  </a:lnTo>
                  <a:lnTo>
                    <a:pt x="20912" y="119"/>
                  </a:lnTo>
                  <a:lnTo>
                    <a:pt x="19994" y="48"/>
                  </a:lnTo>
                  <a:lnTo>
                    <a:pt x="19077" y="0"/>
                  </a:lnTo>
                  <a:close/>
                </a:path>
              </a:pathLst>
            </a:custGeom>
            <a:solidFill>
              <a:srgbClr val="13266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 defTabSz="829875">
                <a:defRPr sz="1600">
                  <a:latin typeface="+mj-lt"/>
                  <a:ea typeface="+mj-ea"/>
                  <a:cs typeface="+mj-cs"/>
                  <a:sym typeface="Calibri"/>
                </a:defRPr>
              </a:pPr>
              <a:endParaRPr dirty="0"/>
            </a:p>
          </p:txBody>
        </p:sp>
        <p:sp>
          <p:nvSpPr>
            <p:cNvPr id="218" name="Forma"/>
            <p:cNvSpPr/>
            <p:nvPr/>
          </p:nvSpPr>
          <p:spPr>
            <a:xfrm>
              <a:off x="619012" y="10424"/>
              <a:ext cx="617713" cy="11637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4067" y="0"/>
                  </a:moveTo>
                  <a:lnTo>
                    <a:pt x="0" y="0"/>
                  </a:lnTo>
                  <a:lnTo>
                    <a:pt x="2187" y="48"/>
                  </a:lnTo>
                  <a:lnTo>
                    <a:pt x="3235" y="121"/>
                  </a:lnTo>
                  <a:lnTo>
                    <a:pt x="5332" y="339"/>
                  </a:lnTo>
                  <a:lnTo>
                    <a:pt x="7291" y="653"/>
                  </a:lnTo>
                  <a:lnTo>
                    <a:pt x="9205" y="1064"/>
                  </a:lnTo>
                  <a:lnTo>
                    <a:pt x="11028" y="1572"/>
                  </a:lnTo>
                  <a:lnTo>
                    <a:pt x="12714" y="2153"/>
                  </a:lnTo>
                  <a:lnTo>
                    <a:pt x="15038" y="3169"/>
                  </a:lnTo>
                  <a:lnTo>
                    <a:pt x="16405" y="3943"/>
                  </a:lnTo>
                  <a:lnTo>
                    <a:pt x="17635" y="4765"/>
                  </a:lnTo>
                  <a:lnTo>
                    <a:pt x="18684" y="5660"/>
                  </a:lnTo>
                  <a:lnTo>
                    <a:pt x="19595" y="6603"/>
                  </a:lnTo>
                  <a:lnTo>
                    <a:pt x="20278" y="7595"/>
                  </a:lnTo>
                  <a:lnTo>
                    <a:pt x="20825" y="8635"/>
                  </a:lnTo>
                  <a:lnTo>
                    <a:pt x="21144" y="9699"/>
                  </a:lnTo>
                  <a:lnTo>
                    <a:pt x="21235" y="10812"/>
                  </a:lnTo>
                  <a:lnTo>
                    <a:pt x="21190" y="11368"/>
                  </a:lnTo>
                  <a:lnTo>
                    <a:pt x="21008" y="12433"/>
                  </a:lnTo>
                  <a:lnTo>
                    <a:pt x="20552" y="13497"/>
                  </a:lnTo>
                  <a:lnTo>
                    <a:pt x="19959" y="14513"/>
                  </a:lnTo>
                  <a:lnTo>
                    <a:pt x="19139" y="15480"/>
                  </a:lnTo>
                  <a:lnTo>
                    <a:pt x="18182" y="16400"/>
                  </a:lnTo>
                  <a:lnTo>
                    <a:pt x="16405" y="17657"/>
                  </a:lnTo>
                  <a:lnTo>
                    <a:pt x="15038" y="18431"/>
                  </a:lnTo>
                  <a:lnTo>
                    <a:pt x="13489" y="19133"/>
                  </a:lnTo>
                  <a:lnTo>
                    <a:pt x="11848" y="19762"/>
                  </a:lnTo>
                  <a:lnTo>
                    <a:pt x="10116" y="20294"/>
                  </a:lnTo>
                  <a:lnTo>
                    <a:pt x="8248" y="20753"/>
                  </a:lnTo>
                  <a:lnTo>
                    <a:pt x="6289" y="21116"/>
                  </a:lnTo>
                  <a:lnTo>
                    <a:pt x="4284" y="21382"/>
                  </a:lnTo>
                  <a:lnTo>
                    <a:pt x="1094" y="21576"/>
                  </a:lnTo>
                  <a:lnTo>
                    <a:pt x="0" y="21600"/>
                  </a:lnTo>
                  <a:lnTo>
                    <a:pt x="4101" y="21600"/>
                  </a:lnTo>
                  <a:lnTo>
                    <a:pt x="5423" y="21455"/>
                  </a:lnTo>
                  <a:lnTo>
                    <a:pt x="8430" y="20923"/>
                  </a:lnTo>
                  <a:lnTo>
                    <a:pt x="10299" y="20463"/>
                  </a:lnTo>
                  <a:lnTo>
                    <a:pt x="12942" y="19617"/>
                  </a:lnTo>
                  <a:lnTo>
                    <a:pt x="14537" y="18939"/>
                  </a:lnTo>
                  <a:lnTo>
                    <a:pt x="15995" y="18189"/>
                  </a:lnTo>
                  <a:lnTo>
                    <a:pt x="17316" y="17367"/>
                  </a:lnTo>
                  <a:lnTo>
                    <a:pt x="18501" y="16496"/>
                  </a:lnTo>
                  <a:lnTo>
                    <a:pt x="19504" y="15577"/>
                  </a:lnTo>
                  <a:lnTo>
                    <a:pt x="19914" y="15069"/>
                  </a:lnTo>
                  <a:lnTo>
                    <a:pt x="20324" y="14585"/>
                  </a:lnTo>
                  <a:lnTo>
                    <a:pt x="21190" y="13013"/>
                  </a:lnTo>
                  <a:lnTo>
                    <a:pt x="21509" y="11925"/>
                  </a:lnTo>
                  <a:lnTo>
                    <a:pt x="21600" y="11368"/>
                  </a:lnTo>
                  <a:lnTo>
                    <a:pt x="21600" y="10232"/>
                  </a:lnTo>
                  <a:lnTo>
                    <a:pt x="21372" y="9119"/>
                  </a:lnTo>
                  <a:lnTo>
                    <a:pt x="20643" y="7523"/>
                  </a:lnTo>
                  <a:lnTo>
                    <a:pt x="19914" y="6507"/>
                  </a:lnTo>
                  <a:lnTo>
                    <a:pt x="18501" y="5104"/>
                  </a:lnTo>
                  <a:lnTo>
                    <a:pt x="17316" y="4209"/>
                  </a:lnTo>
                  <a:lnTo>
                    <a:pt x="15995" y="3411"/>
                  </a:lnTo>
                  <a:lnTo>
                    <a:pt x="14537" y="2661"/>
                  </a:lnTo>
                  <a:lnTo>
                    <a:pt x="12942" y="1983"/>
                  </a:lnTo>
                  <a:lnTo>
                    <a:pt x="11210" y="1403"/>
                  </a:lnTo>
                  <a:lnTo>
                    <a:pt x="9342" y="895"/>
                  </a:lnTo>
                  <a:lnTo>
                    <a:pt x="7428" y="460"/>
                  </a:lnTo>
                  <a:lnTo>
                    <a:pt x="5377" y="145"/>
                  </a:lnTo>
                  <a:lnTo>
                    <a:pt x="4329" y="24"/>
                  </a:lnTo>
                  <a:lnTo>
                    <a:pt x="4067" y="0"/>
                  </a:lnTo>
                  <a:close/>
                </a:path>
              </a:pathLst>
            </a:custGeom>
            <a:solidFill>
              <a:srgbClr val="13266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 defTabSz="829875">
                <a:defRPr sz="1600">
                  <a:latin typeface="+mj-lt"/>
                  <a:ea typeface="+mj-ea"/>
                  <a:cs typeface="+mj-cs"/>
                  <a:sym typeface="Calibri"/>
                </a:defRPr>
              </a:pPr>
              <a:endParaRPr dirty="0"/>
            </a:p>
          </p:txBody>
        </p:sp>
      </p:grpSp>
      <p:grpSp>
        <p:nvGrpSpPr>
          <p:cNvPr id="222" name="bk object 28"/>
          <p:cNvGrpSpPr/>
          <p:nvPr/>
        </p:nvGrpSpPr>
        <p:grpSpPr>
          <a:xfrm>
            <a:off x="5732699" y="4430928"/>
            <a:ext cx="1236728" cy="1185903"/>
            <a:chOff x="0" y="-1"/>
            <a:chExt cx="1236726" cy="1185902"/>
          </a:xfrm>
        </p:grpSpPr>
        <p:sp>
          <p:nvSpPr>
            <p:cNvPr id="220" name="Forma"/>
            <p:cNvSpPr/>
            <p:nvPr/>
          </p:nvSpPr>
          <p:spPr>
            <a:xfrm>
              <a:off x="-1" y="-2"/>
              <a:ext cx="742819" cy="11859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962" y="0"/>
                  </a:moveTo>
                  <a:lnTo>
                    <a:pt x="16105" y="71"/>
                  </a:lnTo>
                  <a:lnTo>
                    <a:pt x="14324" y="237"/>
                  </a:lnTo>
                  <a:lnTo>
                    <a:pt x="12619" y="498"/>
                  </a:lnTo>
                  <a:lnTo>
                    <a:pt x="10952" y="854"/>
                  </a:lnTo>
                  <a:lnTo>
                    <a:pt x="9398" y="1305"/>
                  </a:lnTo>
                  <a:lnTo>
                    <a:pt x="7920" y="1851"/>
                  </a:lnTo>
                  <a:lnTo>
                    <a:pt x="6518" y="2469"/>
                  </a:lnTo>
                  <a:lnTo>
                    <a:pt x="5267" y="3157"/>
                  </a:lnTo>
                  <a:lnTo>
                    <a:pt x="4093" y="3940"/>
                  </a:lnTo>
                  <a:lnTo>
                    <a:pt x="2577" y="5198"/>
                  </a:lnTo>
                  <a:lnTo>
                    <a:pt x="1743" y="6124"/>
                  </a:lnTo>
                  <a:lnTo>
                    <a:pt x="1061" y="7097"/>
                  </a:lnTo>
                  <a:lnTo>
                    <a:pt x="568" y="8094"/>
                  </a:lnTo>
                  <a:lnTo>
                    <a:pt x="189" y="9162"/>
                  </a:lnTo>
                  <a:lnTo>
                    <a:pt x="0" y="10254"/>
                  </a:lnTo>
                  <a:lnTo>
                    <a:pt x="0" y="11346"/>
                  </a:lnTo>
                  <a:lnTo>
                    <a:pt x="189" y="12438"/>
                  </a:lnTo>
                  <a:lnTo>
                    <a:pt x="568" y="13506"/>
                  </a:lnTo>
                  <a:lnTo>
                    <a:pt x="1061" y="14503"/>
                  </a:lnTo>
                  <a:lnTo>
                    <a:pt x="1743" y="15476"/>
                  </a:lnTo>
                  <a:lnTo>
                    <a:pt x="2577" y="16402"/>
                  </a:lnTo>
                  <a:lnTo>
                    <a:pt x="3562" y="17256"/>
                  </a:lnTo>
                  <a:lnTo>
                    <a:pt x="4661" y="18063"/>
                  </a:lnTo>
                  <a:lnTo>
                    <a:pt x="5267" y="18419"/>
                  </a:lnTo>
                  <a:lnTo>
                    <a:pt x="5874" y="18799"/>
                  </a:lnTo>
                  <a:lnTo>
                    <a:pt x="7200" y="19440"/>
                  </a:lnTo>
                  <a:lnTo>
                    <a:pt x="8640" y="20033"/>
                  </a:lnTo>
                  <a:lnTo>
                    <a:pt x="10194" y="20532"/>
                  </a:lnTo>
                  <a:lnTo>
                    <a:pt x="11785" y="20935"/>
                  </a:lnTo>
                  <a:lnTo>
                    <a:pt x="13491" y="21244"/>
                  </a:lnTo>
                  <a:lnTo>
                    <a:pt x="15234" y="21458"/>
                  </a:lnTo>
                  <a:lnTo>
                    <a:pt x="17053" y="21576"/>
                  </a:lnTo>
                  <a:lnTo>
                    <a:pt x="17962" y="21600"/>
                  </a:lnTo>
                  <a:lnTo>
                    <a:pt x="18909" y="21576"/>
                  </a:lnTo>
                  <a:lnTo>
                    <a:pt x="19819" y="21529"/>
                  </a:lnTo>
                  <a:lnTo>
                    <a:pt x="20691" y="21458"/>
                  </a:lnTo>
                  <a:lnTo>
                    <a:pt x="21373" y="21386"/>
                  </a:lnTo>
                  <a:lnTo>
                    <a:pt x="17053" y="21386"/>
                  </a:lnTo>
                  <a:lnTo>
                    <a:pt x="16143" y="21339"/>
                  </a:lnTo>
                  <a:lnTo>
                    <a:pt x="14400" y="21173"/>
                  </a:lnTo>
                  <a:lnTo>
                    <a:pt x="12695" y="20912"/>
                  </a:lnTo>
                  <a:lnTo>
                    <a:pt x="11065" y="20556"/>
                  </a:lnTo>
                  <a:lnTo>
                    <a:pt x="9549" y="20105"/>
                  </a:lnTo>
                  <a:lnTo>
                    <a:pt x="8072" y="19582"/>
                  </a:lnTo>
                  <a:lnTo>
                    <a:pt x="6707" y="18965"/>
                  </a:lnTo>
                  <a:lnTo>
                    <a:pt x="5457" y="18277"/>
                  </a:lnTo>
                  <a:lnTo>
                    <a:pt x="4320" y="17541"/>
                  </a:lnTo>
                  <a:lnTo>
                    <a:pt x="3297" y="16710"/>
                  </a:lnTo>
                  <a:lnTo>
                    <a:pt x="2425" y="15832"/>
                  </a:lnTo>
                  <a:lnTo>
                    <a:pt x="1667" y="14906"/>
                  </a:lnTo>
                  <a:lnTo>
                    <a:pt x="1099" y="13933"/>
                  </a:lnTo>
                  <a:lnTo>
                    <a:pt x="644" y="12936"/>
                  </a:lnTo>
                  <a:lnTo>
                    <a:pt x="379" y="11868"/>
                  </a:lnTo>
                  <a:lnTo>
                    <a:pt x="303" y="11346"/>
                  </a:lnTo>
                  <a:lnTo>
                    <a:pt x="303" y="10800"/>
                  </a:lnTo>
                  <a:lnTo>
                    <a:pt x="379" y="9708"/>
                  </a:lnTo>
                  <a:lnTo>
                    <a:pt x="644" y="8664"/>
                  </a:lnTo>
                  <a:lnTo>
                    <a:pt x="1099" y="7643"/>
                  </a:lnTo>
                  <a:lnTo>
                    <a:pt x="2046" y="6195"/>
                  </a:lnTo>
                  <a:lnTo>
                    <a:pt x="2842" y="5293"/>
                  </a:lnTo>
                  <a:lnTo>
                    <a:pt x="4320" y="4059"/>
                  </a:lnTo>
                  <a:lnTo>
                    <a:pt x="5457" y="3299"/>
                  </a:lnTo>
                  <a:lnTo>
                    <a:pt x="7389" y="2302"/>
                  </a:lnTo>
                  <a:lnTo>
                    <a:pt x="8109" y="2018"/>
                  </a:lnTo>
                  <a:lnTo>
                    <a:pt x="8792" y="1733"/>
                  </a:lnTo>
                  <a:lnTo>
                    <a:pt x="10307" y="1258"/>
                  </a:lnTo>
                  <a:lnTo>
                    <a:pt x="11899" y="854"/>
                  </a:lnTo>
                  <a:lnTo>
                    <a:pt x="13566" y="546"/>
                  </a:lnTo>
                  <a:lnTo>
                    <a:pt x="15272" y="332"/>
                  </a:lnTo>
                  <a:lnTo>
                    <a:pt x="17053" y="214"/>
                  </a:lnTo>
                  <a:lnTo>
                    <a:pt x="21600" y="214"/>
                  </a:lnTo>
                  <a:lnTo>
                    <a:pt x="19781" y="71"/>
                  </a:lnTo>
                  <a:lnTo>
                    <a:pt x="18872" y="24"/>
                  </a:lnTo>
                  <a:lnTo>
                    <a:pt x="17962" y="0"/>
                  </a:lnTo>
                  <a:close/>
                </a:path>
              </a:pathLst>
            </a:custGeom>
            <a:solidFill>
              <a:srgbClr val="13266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 defTabSz="829875">
                <a:defRPr sz="1600">
                  <a:latin typeface="+mj-lt"/>
                  <a:ea typeface="+mj-ea"/>
                  <a:cs typeface="+mj-cs"/>
                  <a:sym typeface="Calibri"/>
                </a:defRPr>
              </a:pPr>
              <a:endParaRPr dirty="0"/>
            </a:p>
          </p:txBody>
        </p:sp>
        <p:sp>
          <p:nvSpPr>
            <p:cNvPr id="221" name="Forma"/>
            <p:cNvSpPr/>
            <p:nvPr/>
          </p:nvSpPr>
          <p:spPr>
            <a:xfrm>
              <a:off x="648986" y="11727"/>
              <a:ext cx="587740" cy="11624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3448" y="0"/>
                  </a:moveTo>
                  <a:lnTo>
                    <a:pt x="0" y="0"/>
                  </a:lnTo>
                  <a:lnTo>
                    <a:pt x="1149" y="48"/>
                  </a:lnTo>
                  <a:lnTo>
                    <a:pt x="2251" y="121"/>
                  </a:lnTo>
                  <a:lnTo>
                    <a:pt x="4454" y="339"/>
                  </a:lnTo>
                  <a:lnTo>
                    <a:pt x="6514" y="654"/>
                  </a:lnTo>
                  <a:lnTo>
                    <a:pt x="8525" y="1065"/>
                  </a:lnTo>
                  <a:lnTo>
                    <a:pt x="10441" y="1550"/>
                  </a:lnTo>
                  <a:lnTo>
                    <a:pt x="12213" y="2131"/>
                  </a:lnTo>
                  <a:lnTo>
                    <a:pt x="13889" y="2809"/>
                  </a:lnTo>
                  <a:lnTo>
                    <a:pt x="16092" y="3923"/>
                  </a:lnTo>
                  <a:lnTo>
                    <a:pt x="17385" y="4770"/>
                  </a:lnTo>
                  <a:lnTo>
                    <a:pt x="18487" y="5642"/>
                  </a:lnTo>
                  <a:lnTo>
                    <a:pt x="18966" y="6126"/>
                  </a:lnTo>
                  <a:lnTo>
                    <a:pt x="19445" y="6587"/>
                  </a:lnTo>
                  <a:lnTo>
                    <a:pt x="20163" y="7579"/>
                  </a:lnTo>
                  <a:lnTo>
                    <a:pt x="20738" y="8621"/>
                  </a:lnTo>
                  <a:lnTo>
                    <a:pt x="21073" y="9686"/>
                  </a:lnTo>
                  <a:lnTo>
                    <a:pt x="21169" y="10243"/>
                  </a:lnTo>
                  <a:lnTo>
                    <a:pt x="21169" y="11357"/>
                  </a:lnTo>
                  <a:lnTo>
                    <a:pt x="20929" y="12447"/>
                  </a:lnTo>
                  <a:lnTo>
                    <a:pt x="20498" y="13488"/>
                  </a:lnTo>
                  <a:lnTo>
                    <a:pt x="19828" y="14505"/>
                  </a:lnTo>
                  <a:lnTo>
                    <a:pt x="18966" y="15474"/>
                  </a:lnTo>
                  <a:lnTo>
                    <a:pt x="18487" y="15958"/>
                  </a:lnTo>
                  <a:lnTo>
                    <a:pt x="17385" y="16830"/>
                  </a:lnTo>
                  <a:lnTo>
                    <a:pt x="16092" y="17677"/>
                  </a:lnTo>
                  <a:lnTo>
                    <a:pt x="14655" y="18428"/>
                  </a:lnTo>
                  <a:lnTo>
                    <a:pt x="13075" y="19130"/>
                  </a:lnTo>
                  <a:lnTo>
                    <a:pt x="11351" y="19760"/>
                  </a:lnTo>
                  <a:lnTo>
                    <a:pt x="8525" y="20535"/>
                  </a:lnTo>
                  <a:lnTo>
                    <a:pt x="6514" y="20946"/>
                  </a:lnTo>
                  <a:lnTo>
                    <a:pt x="4454" y="21261"/>
                  </a:lnTo>
                  <a:lnTo>
                    <a:pt x="2251" y="21479"/>
                  </a:lnTo>
                  <a:lnTo>
                    <a:pt x="0" y="21600"/>
                  </a:lnTo>
                  <a:lnTo>
                    <a:pt x="3161" y="21600"/>
                  </a:lnTo>
                  <a:lnTo>
                    <a:pt x="4550" y="21455"/>
                  </a:lnTo>
                  <a:lnTo>
                    <a:pt x="6657" y="21140"/>
                  </a:lnTo>
                  <a:lnTo>
                    <a:pt x="8717" y="20728"/>
                  </a:lnTo>
                  <a:lnTo>
                    <a:pt x="10632" y="20220"/>
                  </a:lnTo>
                  <a:lnTo>
                    <a:pt x="12452" y="19614"/>
                  </a:lnTo>
                  <a:lnTo>
                    <a:pt x="14943" y="18573"/>
                  </a:lnTo>
                  <a:lnTo>
                    <a:pt x="16380" y="17798"/>
                  </a:lnTo>
                  <a:lnTo>
                    <a:pt x="17721" y="16951"/>
                  </a:lnTo>
                  <a:lnTo>
                    <a:pt x="18822" y="16055"/>
                  </a:lnTo>
                  <a:lnTo>
                    <a:pt x="19780" y="15086"/>
                  </a:lnTo>
                  <a:lnTo>
                    <a:pt x="20546" y="14069"/>
                  </a:lnTo>
                  <a:lnTo>
                    <a:pt x="21121" y="13004"/>
                  </a:lnTo>
                  <a:lnTo>
                    <a:pt x="21456" y="11914"/>
                  </a:lnTo>
                  <a:lnTo>
                    <a:pt x="21600" y="10800"/>
                  </a:lnTo>
                  <a:lnTo>
                    <a:pt x="21552" y="10219"/>
                  </a:lnTo>
                  <a:lnTo>
                    <a:pt x="21313" y="9129"/>
                  </a:lnTo>
                  <a:lnTo>
                    <a:pt x="20882" y="8039"/>
                  </a:lnTo>
                  <a:lnTo>
                    <a:pt x="20546" y="7531"/>
                  </a:lnTo>
                  <a:lnTo>
                    <a:pt x="20211" y="6998"/>
                  </a:lnTo>
                  <a:lnTo>
                    <a:pt x="19349" y="6030"/>
                  </a:lnTo>
                  <a:lnTo>
                    <a:pt x="18295" y="5085"/>
                  </a:lnTo>
                  <a:lnTo>
                    <a:pt x="17050" y="4213"/>
                  </a:lnTo>
                  <a:lnTo>
                    <a:pt x="15661" y="3390"/>
                  </a:lnTo>
                  <a:lnTo>
                    <a:pt x="14129" y="2639"/>
                  </a:lnTo>
                  <a:lnTo>
                    <a:pt x="12452" y="1986"/>
                  </a:lnTo>
                  <a:lnTo>
                    <a:pt x="10632" y="1380"/>
                  </a:lnTo>
                  <a:lnTo>
                    <a:pt x="8717" y="872"/>
                  </a:lnTo>
                  <a:lnTo>
                    <a:pt x="6657" y="460"/>
                  </a:lnTo>
                  <a:lnTo>
                    <a:pt x="4550" y="145"/>
                  </a:lnTo>
                  <a:lnTo>
                    <a:pt x="3448" y="0"/>
                  </a:lnTo>
                  <a:close/>
                </a:path>
              </a:pathLst>
            </a:custGeom>
            <a:solidFill>
              <a:srgbClr val="13266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 defTabSz="829875">
                <a:defRPr sz="1600">
                  <a:latin typeface="+mj-lt"/>
                  <a:ea typeface="+mj-ea"/>
                  <a:cs typeface="+mj-cs"/>
                  <a:sym typeface="Calibri"/>
                </a:defRPr>
              </a:pPr>
              <a:endParaRPr dirty="0"/>
            </a:p>
          </p:txBody>
        </p:sp>
      </p:grpSp>
      <p:sp>
        <p:nvSpPr>
          <p:cNvPr id="223" name="Titolo Testo"/>
          <p:cNvSpPr txBox="1">
            <a:spLocks noGrp="1"/>
          </p:cNvSpPr>
          <p:nvPr>
            <p:ph type="title"/>
          </p:nvPr>
        </p:nvSpPr>
        <p:spPr>
          <a:xfrm>
            <a:off x="867411" y="772460"/>
            <a:ext cx="7409176" cy="490869"/>
          </a:xfrm>
          <a:prstGeom prst="rect">
            <a:avLst/>
          </a:prstGeom>
        </p:spPr>
        <p:txBody>
          <a:bodyPr lIns="0" tIns="0" rIns="0" bIns="0" anchor="t"/>
          <a:lstStyle>
            <a:lvl1pPr defTabSz="829875">
              <a:defRPr sz="3200" b="1">
                <a:solidFill>
                  <a:srgbClr val="132660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r>
              <a:rPr lang="it-IT"/>
              <a:t>Fare clic per modificare lo stile del titolo dello schema</a:t>
            </a:r>
            <a:endParaRPr/>
          </a:p>
        </p:txBody>
      </p:sp>
      <p:sp>
        <p:nvSpPr>
          <p:cNvPr id="224" name="Numero diapositiva"/>
          <p:cNvSpPr txBox="1">
            <a:spLocks noGrp="1"/>
          </p:cNvSpPr>
          <p:nvPr>
            <p:ph type="sldNum" sz="quarter" idx="2"/>
          </p:nvPr>
        </p:nvSpPr>
        <p:spPr>
          <a:xfrm>
            <a:off x="8148518" y="5859867"/>
            <a:ext cx="152791" cy="127001"/>
          </a:xfrm>
          <a:prstGeom prst="rect">
            <a:avLst/>
          </a:prstGeom>
        </p:spPr>
        <p:txBody>
          <a:bodyPr lIns="0" tIns="0" rIns="0" bIns="0" anchor="t"/>
          <a:lstStyle>
            <a:lvl1pPr indent="25400" algn="l" defTabSz="829875">
              <a:lnSpc>
                <a:spcPts val="900"/>
              </a:lnSpc>
              <a:defRPr sz="900" spc="-49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3381456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bk object 16"/>
          <p:cNvSpPr/>
          <p:nvPr/>
        </p:nvSpPr>
        <p:spPr>
          <a:xfrm>
            <a:off x="8124042" y="5648102"/>
            <a:ext cx="245000" cy="52388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6592" y="849"/>
                </a:lnTo>
                <a:lnTo>
                  <a:pt x="3160" y="3163"/>
                </a:lnTo>
                <a:lnTo>
                  <a:pt x="1842" y="4762"/>
                </a:lnTo>
                <a:lnTo>
                  <a:pt x="847" y="6596"/>
                </a:lnTo>
                <a:lnTo>
                  <a:pt x="219" y="8624"/>
                </a:lnTo>
                <a:lnTo>
                  <a:pt x="0" y="10800"/>
                </a:lnTo>
                <a:lnTo>
                  <a:pt x="219" y="12976"/>
                </a:lnTo>
                <a:lnTo>
                  <a:pt x="847" y="15004"/>
                </a:lnTo>
                <a:lnTo>
                  <a:pt x="1842" y="16838"/>
                </a:lnTo>
                <a:lnTo>
                  <a:pt x="3160" y="18437"/>
                </a:lnTo>
                <a:lnTo>
                  <a:pt x="4757" y="19755"/>
                </a:lnTo>
                <a:lnTo>
                  <a:pt x="8621" y="21381"/>
                </a:lnTo>
                <a:lnTo>
                  <a:pt x="10800" y="21600"/>
                </a:lnTo>
                <a:lnTo>
                  <a:pt x="12979" y="21381"/>
                </a:lnTo>
                <a:lnTo>
                  <a:pt x="16843" y="19755"/>
                </a:lnTo>
                <a:lnTo>
                  <a:pt x="18440" y="18437"/>
                </a:lnTo>
                <a:lnTo>
                  <a:pt x="19758" y="16838"/>
                </a:lnTo>
                <a:lnTo>
                  <a:pt x="20753" y="15004"/>
                </a:lnTo>
                <a:lnTo>
                  <a:pt x="21381" y="12976"/>
                </a:lnTo>
                <a:lnTo>
                  <a:pt x="21600" y="10800"/>
                </a:lnTo>
                <a:lnTo>
                  <a:pt x="21381" y="8624"/>
                </a:lnTo>
                <a:lnTo>
                  <a:pt x="20753" y="6596"/>
                </a:lnTo>
                <a:lnTo>
                  <a:pt x="19758" y="4762"/>
                </a:lnTo>
                <a:lnTo>
                  <a:pt x="18440" y="3163"/>
                </a:lnTo>
                <a:lnTo>
                  <a:pt x="16843" y="1845"/>
                </a:lnTo>
                <a:lnTo>
                  <a:pt x="12979" y="219"/>
                </a:lnTo>
                <a:lnTo>
                  <a:pt x="10800" y="0"/>
                </a:lnTo>
                <a:close/>
              </a:path>
            </a:pathLst>
          </a:custGeom>
          <a:solidFill>
            <a:srgbClr val="D8D8D8"/>
          </a:solidFill>
          <a:ln w="12700">
            <a:miter lim="400000"/>
          </a:ln>
        </p:spPr>
        <p:txBody>
          <a:bodyPr lIns="45718" tIns="45718" rIns="45718" bIns="45718"/>
          <a:lstStyle/>
          <a:p>
            <a:pPr defTabSz="829875">
              <a:defRPr sz="1600">
                <a:latin typeface="+mj-lt"/>
                <a:ea typeface="+mj-ea"/>
                <a:cs typeface="+mj-cs"/>
                <a:sym typeface="Calibri"/>
              </a:defRPr>
            </a:pPr>
            <a:endParaRPr dirty="0"/>
          </a:p>
        </p:txBody>
      </p:sp>
      <p:sp>
        <p:nvSpPr>
          <p:cNvPr id="232" name="bk object 17"/>
          <p:cNvSpPr/>
          <p:nvPr/>
        </p:nvSpPr>
        <p:spPr>
          <a:xfrm>
            <a:off x="660711" y="1281137"/>
            <a:ext cx="7492003" cy="3"/>
          </a:xfrm>
          <a:prstGeom prst="line">
            <a:avLst/>
          </a:prstGeom>
          <a:ln w="12700">
            <a:solidFill>
              <a:srgbClr val="132660"/>
            </a:solidFill>
          </a:ln>
        </p:spPr>
        <p:txBody>
          <a:bodyPr lIns="45718" tIns="45718" rIns="45718" bIns="45718"/>
          <a:lstStyle/>
          <a:p>
            <a:endParaRPr dirty="0"/>
          </a:p>
        </p:txBody>
      </p:sp>
      <p:sp>
        <p:nvSpPr>
          <p:cNvPr id="233" name="bk object 18"/>
          <p:cNvSpPr/>
          <p:nvPr/>
        </p:nvSpPr>
        <p:spPr>
          <a:xfrm>
            <a:off x="660713" y="1286349"/>
            <a:ext cx="1501268" cy="1029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  <a:lnTo>
                  <a:pt x="18806" y="21600"/>
                </a:lnTo>
                <a:lnTo>
                  <a:pt x="19125" y="18592"/>
                </a:lnTo>
                <a:lnTo>
                  <a:pt x="19481" y="15858"/>
                </a:lnTo>
                <a:lnTo>
                  <a:pt x="19819" y="13124"/>
                </a:lnTo>
                <a:lnTo>
                  <a:pt x="20156" y="10116"/>
                </a:lnTo>
                <a:lnTo>
                  <a:pt x="20512" y="7656"/>
                </a:lnTo>
                <a:lnTo>
                  <a:pt x="20869" y="4648"/>
                </a:lnTo>
                <a:lnTo>
                  <a:pt x="21225" y="2461"/>
                </a:lnTo>
                <a:lnTo>
                  <a:pt x="21600" y="0"/>
                </a:lnTo>
                <a:close/>
              </a:path>
            </a:pathLst>
          </a:custGeom>
          <a:solidFill>
            <a:srgbClr val="132660"/>
          </a:solidFill>
          <a:ln w="12700">
            <a:miter lim="400000"/>
          </a:ln>
        </p:spPr>
        <p:txBody>
          <a:bodyPr lIns="45718" tIns="45718" rIns="45718" bIns="45718"/>
          <a:lstStyle/>
          <a:p>
            <a:pPr defTabSz="829875">
              <a:defRPr sz="1600">
                <a:latin typeface="+mj-lt"/>
                <a:ea typeface="+mj-ea"/>
                <a:cs typeface="+mj-cs"/>
                <a:sym typeface="Calibri"/>
              </a:defRPr>
            </a:pPr>
            <a:endParaRPr dirty="0"/>
          </a:p>
        </p:txBody>
      </p:sp>
      <p:grpSp>
        <p:nvGrpSpPr>
          <p:cNvPr id="240" name="bk object 19"/>
          <p:cNvGrpSpPr/>
          <p:nvPr/>
        </p:nvGrpSpPr>
        <p:grpSpPr>
          <a:xfrm>
            <a:off x="656969" y="1279720"/>
            <a:ext cx="1512015" cy="115934"/>
            <a:chOff x="0" y="0"/>
            <a:chExt cx="1512015" cy="115932"/>
          </a:xfrm>
        </p:grpSpPr>
        <p:sp>
          <p:nvSpPr>
            <p:cNvPr id="234" name="Forma"/>
            <p:cNvSpPr/>
            <p:nvPr/>
          </p:nvSpPr>
          <p:spPr>
            <a:xfrm>
              <a:off x="3742" y="103231"/>
              <a:ext cx="1313091" cy="127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523" y="21600"/>
                  </a:lnTo>
                  <a:lnTo>
                    <a:pt x="21523" y="18000"/>
                  </a:lnTo>
                  <a:lnTo>
                    <a:pt x="21600" y="10800"/>
                  </a:lnTo>
                  <a:lnTo>
                    <a:pt x="86" y="10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3266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 defTabSz="829875">
                <a:defRPr sz="1600">
                  <a:latin typeface="+mj-lt"/>
                  <a:ea typeface="+mj-ea"/>
                  <a:cs typeface="+mj-cs"/>
                  <a:sym typeface="Calibri"/>
                </a:defRPr>
              </a:pPr>
              <a:endParaRPr dirty="0"/>
            </a:p>
          </p:txBody>
        </p:sp>
        <p:sp>
          <p:nvSpPr>
            <p:cNvPr id="235" name="Forma"/>
            <p:cNvSpPr/>
            <p:nvPr/>
          </p:nvSpPr>
          <p:spPr>
            <a:xfrm>
              <a:off x="0" y="6629"/>
              <a:ext cx="12702" cy="1029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820"/>
                  </a:lnTo>
                  <a:lnTo>
                    <a:pt x="0" y="2078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13266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 defTabSz="829875">
                <a:defRPr sz="1600">
                  <a:latin typeface="+mj-lt"/>
                  <a:ea typeface="+mj-ea"/>
                  <a:cs typeface="+mj-cs"/>
                  <a:sym typeface="Calibri"/>
                </a:defRPr>
              </a:pPr>
              <a:endParaRPr dirty="0"/>
            </a:p>
          </p:txBody>
        </p:sp>
        <p:sp>
          <p:nvSpPr>
            <p:cNvPr id="236" name="Forma"/>
            <p:cNvSpPr/>
            <p:nvPr/>
          </p:nvSpPr>
          <p:spPr>
            <a:xfrm>
              <a:off x="8954" y="2719"/>
              <a:ext cx="1495874" cy="1068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565" y="0"/>
                  </a:moveTo>
                  <a:lnTo>
                    <a:pt x="21189" y="2371"/>
                  </a:lnTo>
                  <a:lnTo>
                    <a:pt x="20831" y="4741"/>
                  </a:lnTo>
                  <a:lnTo>
                    <a:pt x="20492" y="7376"/>
                  </a:lnTo>
                  <a:lnTo>
                    <a:pt x="20135" y="9746"/>
                  </a:lnTo>
                  <a:lnTo>
                    <a:pt x="19777" y="12644"/>
                  </a:lnTo>
                  <a:lnTo>
                    <a:pt x="19439" y="15278"/>
                  </a:lnTo>
                  <a:lnTo>
                    <a:pt x="19100" y="18176"/>
                  </a:lnTo>
                  <a:lnTo>
                    <a:pt x="18761" y="20810"/>
                  </a:lnTo>
                  <a:lnTo>
                    <a:pt x="0" y="20810"/>
                  </a:lnTo>
                  <a:lnTo>
                    <a:pt x="0" y="21600"/>
                  </a:lnTo>
                  <a:lnTo>
                    <a:pt x="18885" y="21600"/>
                  </a:lnTo>
                  <a:lnTo>
                    <a:pt x="19156" y="19493"/>
                  </a:lnTo>
                  <a:lnTo>
                    <a:pt x="19514" y="16859"/>
                  </a:lnTo>
                  <a:lnTo>
                    <a:pt x="19834" y="13961"/>
                  </a:lnTo>
                  <a:lnTo>
                    <a:pt x="20191" y="11327"/>
                  </a:lnTo>
                  <a:lnTo>
                    <a:pt x="20549" y="8956"/>
                  </a:lnTo>
                  <a:lnTo>
                    <a:pt x="20888" y="6058"/>
                  </a:lnTo>
                  <a:lnTo>
                    <a:pt x="21245" y="3951"/>
                  </a:lnTo>
                  <a:lnTo>
                    <a:pt x="21600" y="1467"/>
                  </a:lnTo>
                  <a:lnTo>
                    <a:pt x="21565" y="0"/>
                  </a:lnTo>
                  <a:close/>
                </a:path>
              </a:pathLst>
            </a:custGeom>
            <a:solidFill>
              <a:srgbClr val="13266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 defTabSz="829875">
                <a:defRPr sz="1600">
                  <a:latin typeface="+mj-lt"/>
                  <a:ea typeface="+mj-ea"/>
                  <a:cs typeface="+mj-cs"/>
                  <a:sym typeface="Calibri"/>
                </a:defRPr>
              </a:pPr>
              <a:endParaRPr dirty="0"/>
            </a:p>
          </p:txBody>
        </p:sp>
        <p:sp>
          <p:nvSpPr>
            <p:cNvPr id="237" name="Forma"/>
            <p:cNvSpPr/>
            <p:nvPr/>
          </p:nvSpPr>
          <p:spPr>
            <a:xfrm>
              <a:off x="3743" y="279"/>
              <a:ext cx="1498664" cy="127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0"/>
                  </a:lnTo>
                  <a:lnTo>
                    <a:pt x="0" y="21600"/>
                  </a:lnTo>
                  <a:lnTo>
                    <a:pt x="75" y="10800"/>
                  </a:lnTo>
                  <a:lnTo>
                    <a:pt x="21475" y="108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13266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 defTabSz="829875">
                <a:defRPr sz="1600">
                  <a:latin typeface="+mj-lt"/>
                  <a:ea typeface="+mj-ea"/>
                  <a:cs typeface="+mj-cs"/>
                  <a:sym typeface="Calibri"/>
                </a:defRPr>
              </a:pPr>
              <a:endParaRPr dirty="0"/>
            </a:p>
          </p:txBody>
        </p:sp>
        <p:sp>
          <p:nvSpPr>
            <p:cNvPr id="238" name="Triangolo"/>
            <p:cNvSpPr/>
            <p:nvPr/>
          </p:nvSpPr>
          <p:spPr>
            <a:xfrm>
              <a:off x="1498009" y="3909"/>
              <a:ext cx="12703" cy="127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512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18512" y="0"/>
                  </a:lnTo>
                  <a:close/>
                </a:path>
              </a:pathLst>
            </a:custGeom>
            <a:solidFill>
              <a:srgbClr val="13266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 defTabSz="829875">
                <a:defRPr sz="1600">
                  <a:latin typeface="+mj-lt"/>
                  <a:ea typeface="+mj-ea"/>
                  <a:cs typeface="+mj-cs"/>
                  <a:sym typeface="Calibri"/>
                </a:defRPr>
              </a:pPr>
              <a:endParaRPr dirty="0"/>
            </a:p>
          </p:txBody>
        </p:sp>
        <p:sp>
          <p:nvSpPr>
            <p:cNvPr id="239" name="Forma"/>
            <p:cNvSpPr/>
            <p:nvPr/>
          </p:nvSpPr>
          <p:spPr>
            <a:xfrm>
              <a:off x="1499313" y="0"/>
              <a:ext cx="12703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2957" y="0"/>
                  </a:moveTo>
                  <a:lnTo>
                    <a:pt x="0" y="0"/>
                  </a:lnTo>
                  <a:lnTo>
                    <a:pt x="8022" y="21600"/>
                  </a:lnTo>
                  <a:lnTo>
                    <a:pt x="12957" y="19387"/>
                  </a:lnTo>
                  <a:lnTo>
                    <a:pt x="17277" y="19387"/>
                  </a:lnTo>
                  <a:lnTo>
                    <a:pt x="21600" y="11632"/>
                  </a:lnTo>
                  <a:lnTo>
                    <a:pt x="21600" y="7755"/>
                  </a:lnTo>
                  <a:lnTo>
                    <a:pt x="12957" y="0"/>
                  </a:lnTo>
                  <a:close/>
                </a:path>
              </a:pathLst>
            </a:custGeom>
            <a:solidFill>
              <a:srgbClr val="13266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 defTabSz="829875">
                <a:defRPr sz="1600">
                  <a:latin typeface="+mj-lt"/>
                  <a:ea typeface="+mj-ea"/>
                  <a:cs typeface="+mj-cs"/>
                  <a:sym typeface="Calibri"/>
                </a:defRPr>
              </a:pPr>
              <a:endParaRPr dirty="0"/>
            </a:p>
          </p:txBody>
        </p:sp>
      </p:grpSp>
      <p:sp>
        <p:nvSpPr>
          <p:cNvPr id="241" name="Titolo Testo"/>
          <p:cNvSpPr txBox="1">
            <a:spLocks noGrp="1"/>
          </p:cNvSpPr>
          <p:nvPr>
            <p:ph type="title"/>
          </p:nvPr>
        </p:nvSpPr>
        <p:spPr>
          <a:xfrm>
            <a:off x="867411" y="772460"/>
            <a:ext cx="7409176" cy="490869"/>
          </a:xfrm>
          <a:prstGeom prst="rect">
            <a:avLst/>
          </a:prstGeom>
        </p:spPr>
        <p:txBody>
          <a:bodyPr lIns="0" tIns="0" rIns="0" bIns="0" anchor="t"/>
          <a:lstStyle>
            <a:lvl1pPr defTabSz="829875">
              <a:defRPr sz="3200" b="1">
                <a:solidFill>
                  <a:srgbClr val="132660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r>
              <a:rPr lang="it-IT"/>
              <a:t>Fare clic per modificare lo stile del titolo dello schema</a:t>
            </a:r>
            <a:endParaRPr/>
          </a:p>
        </p:txBody>
      </p:sp>
      <p:sp>
        <p:nvSpPr>
          <p:cNvPr id="242" name="Corpo livello uno…"/>
          <p:cNvSpPr txBox="1">
            <a:spLocks noGrp="1"/>
          </p:cNvSpPr>
          <p:nvPr>
            <p:ph type="body" sz="half" idx="1"/>
          </p:nvPr>
        </p:nvSpPr>
        <p:spPr>
          <a:xfrm>
            <a:off x="1622287" y="1903363"/>
            <a:ext cx="5899425" cy="3566379"/>
          </a:xfrm>
          <a:prstGeom prst="rect">
            <a:avLst/>
          </a:prstGeom>
        </p:spPr>
        <p:txBody>
          <a:bodyPr lIns="0" tIns="0" rIns="0" bIns="0"/>
          <a:lstStyle>
            <a:lvl1pPr marL="0" indent="0" defTabSz="829875">
              <a:spcBef>
                <a:spcPts val="0"/>
              </a:spcBef>
              <a:buSzTx/>
              <a:buFontTx/>
              <a:buNone/>
              <a:defRPr sz="1400" b="1">
                <a:solidFill>
                  <a:srgbClr val="26267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indent="0" defTabSz="829875">
              <a:spcBef>
                <a:spcPts val="0"/>
              </a:spcBef>
              <a:buSzTx/>
              <a:buFontTx/>
              <a:buNone/>
              <a:defRPr sz="1400" b="1">
                <a:solidFill>
                  <a:srgbClr val="26267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indent="0" defTabSz="829875">
              <a:spcBef>
                <a:spcPts val="0"/>
              </a:spcBef>
              <a:buSzTx/>
              <a:buFontTx/>
              <a:buNone/>
              <a:defRPr sz="1400" b="1">
                <a:solidFill>
                  <a:srgbClr val="26267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indent="0" defTabSz="829875">
              <a:spcBef>
                <a:spcPts val="0"/>
              </a:spcBef>
              <a:buSzTx/>
              <a:buFontTx/>
              <a:buNone/>
              <a:defRPr sz="1400" b="1">
                <a:solidFill>
                  <a:srgbClr val="26267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indent="0" defTabSz="829875">
              <a:spcBef>
                <a:spcPts val="0"/>
              </a:spcBef>
              <a:buSzTx/>
              <a:buFontTx/>
              <a:buNone/>
              <a:defRPr sz="1400" b="1">
                <a:solidFill>
                  <a:srgbClr val="26267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/>
          </a:p>
        </p:txBody>
      </p:sp>
      <p:sp>
        <p:nvSpPr>
          <p:cNvPr id="243" name="Numero diapositiva"/>
          <p:cNvSpPr txBox="1">
            <a:spLocks noGrp="1"/>
          </p:cNvSpPr>
          <p:nvPr>
            <p:ph type="sldNum" sz="quarter" idx="2"/>
          </p:nvPr>
        </p:nvSpPr>
        <p:spPr>
          <a:xfrm>
            <a:off x="8148518" y="5859867"/>
            <a:ext cx="152791" cy="127001"/>
          </a:xfrm>
          <a:prstGeom prst="rect">
            <a:avLst/>
          </a:prstGeom>
        </p:spPr>
        <p:txBody>
          <a:bodyPr lIns="0" tIns="0" rIns="0" bIns="0" anchor="t"/>
          <a:lstStyle>
            <a:lvl1pPr indent="25400" algn="l" defTabSz="829875">
              <a:lnSpc>
                <a:spcPts val="900"/>
              </a:lnSpc>
              <a:defRPr sz="900" spc="-49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514035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igura a mano libera 21"/>
          <p:cNvSpPr/>
          <p:nvPr/>
        </p:nvSpPr>
        <p:spPr>
          <a:xfrm>
            <a:off x="341993" y="-6878"/>
            <a:ext cx="8793461" cy="65291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7" y="0"/>
                </a:moveTo>
                <a:lnTo>
                  <a:pt x="2639" y="0"/>
                </a:lnTo>
                <a:lnTo>
                  <a:pt x="2639" y="227"/>
                </a:lnTo>
                <a:lnTo>
                  <a:pt x="21600" y="227"/>
                </a:lnTo>
                <a:cubicBezTo>
                  <a:pt x="21600" y="3789"/>
                  <a:pt x="21600" y="7352"/>
                  <a:pt x="21600" y="10914"/>
                </a:cubicBezTo>
                <a:cubicBezTo>
                  <a:pt x="21600" y="16816"/>
                  <a:pt x="21245" y="21600"/>
                  <a:pt x="20807" y="21600"/>
                </a:cubicBezTo>
                <a:lnTo>
                  <a:pt x="0" y="21600"/>
                </a:lnTo>
                <a:lnTo>
                  <a:pt x="0" y="10914"/>
                </a:lnTo>
                <a:lnTo>
                  <a:pt x="37" y="8416"/>
                </a:lnTo>
                <a:close/>
              </a:path>
            </a:pathLst>
          </a:custGeom>
          <a:solidFill>
            <a:srgbClr val="328C99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pPr>
            <a:endParaRPr dirty="0"/>
          </a:p>
        </p:txBody>
      </p:sp>
      <p:sp>
        <p:nvSpPr>
          <p:cNvPr id="3" name="Rettangolo 13"/>
          <p:cNvSpPr/>
          <p:nvPr/>
        </p:nvSpPr>
        <p:spPr>
          <a:xfrm>
            <a:off x="0" y="-6875"/>
            <a:ext cx="685800" cy="652918"/>
          </a:xfrm>
          <a:prstGeom prst="rect">
            <a:avLst/>
          </a:prstGeom>
          <a:solidFill>
            <a:srgbClr val="328C99">
              <a:alpha val="50000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pPr>
            <a:endParaRPr dirty="0"/>
          </a:p>
        </p:txBody>
      </p:sp>
      <p:sp>
        <p:nvSpPr>
          <p:cNvPr id="4" name="Rettangolo 6"/>
          <p:cNvSpPr/>
          <p:nvPr/>
        </p:nvSpPr>
        <p:spPr>
          <a:xfrm>
            <a:off x="8322943" y="6295044"/>
            <a:ext cx="471492" cy="310612"/>
          </a:xfrm>
          <a:prstGeom prst="rect">
            <a:avLst/>
          </a:prstGeom>
          <a:solidFill>
            <a:srgbClr val="215D66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pPr>
            <a:endParaRPr dirty="0"/>
          </a:p>
        </p:txBody>
      </p:sp>
      <p:sp>
        <p:nvSpPr>
          <p:cNvPr id="5" name="Connettore diritto 8"/>
          <p:cNvSpPr/>
          <p:nvPr/>
        </p:nvSpPr>
        <p:spPr>
          <a:xfrm flipH="1">
            <a:off x="351773" y="5975891"/>
            <a:ext cx="4" cy="621220"/>
          </a:xfrm>
          <a:prstGeom prst="line">
            <a:avLst/>
          </a:prstGeom>
          <a:ln w="19050">
            <a:solidFill>
              <a:srgbClr val="328C99"/>
            </a:solidFill>
          </a:ln>
        </p:spPr>
        <p:txBody>
          <a:bodyPr lIns="45718" tIns="45718" rIns="45718" bIns="45718"/>
          <a:lstStyle/>
          <a:p>
            <a:endParaRPr dirty="0"/>
          </a:p>
        </p:txBody>
      </p:sp>
      <p:sp>
        <p:nvSpPr>
          <p:cNvPr id="6" name="Connettore diritto 10"/>
          <p:cNvSpPr/>
          <p:nvPr/>
        </p:nvSpPr>
        <p:spPr>
          <a:xfrm>
            <a:off x="350546" y="6286500"/>
            <a:ext cx="8443888" cy="0"/>
          </a:xfrm>
          <a:prstGeom prst="line">
            <a:avLst/>
          </a:prstGeom>
          <a:ln w="19050">
            <a:solidFill>
              <a:srgbClr val="328C99"/>
            </a:solidFill>
          </a:ln>
        </p:spPr>
        <p:txBody>
          <a:bodyPr lIns="45718" tIns="45718" rIns="45718" bIns="45718"/>
          <a:lstStyle/>
          <a:p>
            <a:endParaRPr dirty="0"/>
          </a:p>
        </p:txBody>
      </p:sp>
      <p:sp>
        <p:nvSpPr>
          <p:cNvPr id="7" name="Connettore diritto 14"/>
          <p:cNvSpPr/>
          <p:nvPr/>
        </p:nvSpPr>
        <p:spPr>
          <a:xfrm flipH="1">
            <a:off x="348739" y="-6877"/>
            <a:ext cx="7626" cy="648059"/>
          </a:xfrm>
          <a:prstGeom prst="line">
            <a:avLst/>
          </a:prstGeom>
          <a:ln w="25400">
            <a:solidFill>
              <a:srgbClr val="FFFFFF"/>
            </a:solidFill>
          </a:ln>
        </p:spPr>
        <p:txBody>
          <a:bodyPr lIns="45718" tIns="45718" rIns="45718" bIns="45718"/>
          <a:lstStyle/>
          <a:p>
            <a:endParaRPr dirty="0"/>
          </a:p>
        </p:txBody>
      </p:sp>
      <p:pic>
        <p:nvPicPr>
          <p:cNvPr id="8" name="Immagine 12" descr="Immagine 12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418513" y="6376103"/>
            <a:ext cx="1190324" cy="248266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Titolo Testo"/>
          <p:cNvSpPr txBox="1">
            <a:spLocks noGrp="1"/>
          </p:cNvSpPr>
          <p:nvPr>
            <p:ph type="title"/>
          </p:nvPr>
        </p:nvSpPr>
        <p:spPr>
          <a:xfrm>
            <a:off x="418513" y="132539"/>
            <a:ext cx="8161636" cy="49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ctr">
            <a:normAutofit/>
          </a:bodyPr>
          <a:lstStyle/>
          <a:p>
            <a:r>
              <a:t>Titolo Testo</a:t>
            </a:r>
          </a:p>
        </p:txBody>
      </p:sp>
      <p:sp>
        <p:nvSpPr>
          <p:cNvPr id="10" name="Corpo livello uno…"/>
          <p:cNvSpPr txBox="1">
            <a:spLocks noGrp="1"/>
          </p:cNvSpPr>
          <p:nvPr>
            <p:ph type="body" idx="1"/>
          </p:nvPr>
        </p:nvSpPr>
        <p:spPr>
          <a:xfrm>
            <a:off x="365789" y="868836"/>
            <a:ext cx="8428644" cy="51312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normAutofit/>
          </a:bodyPr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11" name="Numero diapositiva"/>
          <p:cNvSpPr txBox="1">
            <a:spLocks noGrp="1"/>
          </p:cNvSpPr>
          <p:nvPr>
            <p:ph type="sldNum" sz="quarter" idx="2"/>
          </p:nvPr>
        </p:nvSpPr>
        <p:spPr>
          <a:xfrm>
            <a:off x="8550101" y="6317652"/>
            <a:ext cx="258620" cy="248302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fld id="{86CB4B4D-7CA3-9044-876B-883B54F8677D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363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</p:sldLayoutIdLst>
  <p:transition spd="med"/>
  <p:hf hdr="0" ftr="0" dt="0"/>
  <p:txStyles>
    <p:titleStyle>
      <a:lvl1pPr marL="0" marR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FFFFFF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FFFFFF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FFFFFF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FFFFFF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FFFFFF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FFFFFF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FFFFFF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FFFFFF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FFFFFF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266700" marR="0" indent="-266700" algn="l" defTabSz="914400" rtl="0" eaLnBrk="1" latinLnBrk="0" hangingPunct="1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 typeface="Calibri Light"/>
        <a:buChar char="&gt;"/>
        <a:tabLst/>
        <a:defRPr sz="2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800100" marR="0" indent="-342900" algn="l" defTabSz="914400" rtl="0" eaLnBrk="1" latinLnBrk="0" hangingPunct="1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 typeface="Calibri Light"/>
        <a:buChar char="▪"/>
        <a:tabLst/>
        <a:defRPr sz="2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1219200" marR="0" indent="-304800" algn="l" defTabSz="914400" rtl="0" eaLnBrk="1" latinLnBrk="0" hangingPunct="1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 typeface="Calibri Light"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1714500" marR="0" indent="-342900" algn="l" defTabSz="914400" rtl="0" eaLnBrk="1" latinLnBrk="0" hangingPunct="1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 typeface="Calibri Light"/>
        <a:buChar char="–"/>
        <a:tabLst/>
        <a:defRPr sz="2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2220684" marR="0" indent="-391884" algn="l" defTabSz="914400" rtl="0" eaLnBrk="1" latinLnBrk="0" hangingPunct="1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 typeface="Calibri Light"/>
        <a:buChar char="»"/>
        <a:tabLst/>
        <a:defRPr sz="2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2560320" marR="0" indent="-274320" algn="l" defTabSz="914400" rtl="0" eaLnBrk="1" latinLnBrk="0" hangingPunct="1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 typeface="Calibri Light"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3017520" marR="0" indent="-274320" algn="l" defTabSz="914400" rtl="0" eaLnBrk="1" latinLnBrk="0" hangingPunct="1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 typeface="Calibri Light"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3474720" marR="0" indent="-274320" algn="l" defTabSz="914400" rtl="0" eaLnBrk="1" latinLnBrk="0" hangingPunct="1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 typeface="Calibri Light"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3931920" marR="0" indent="-274320" algn="l" defTabSz="914400" rtl="0" eaLnBrk="1" latinLnBrk="0" hangingPunct="1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 typeface="Calibri Light"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bodyStyle>
    <p:otherStyle>
      <a:lvl1pPr marL="0" marR="0" indent="0" algn="r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hyperlink" Target="mailto:info@assopetroli.it" TargetMode="External"/><Relationship Id="rId7" Type="http://schemas.openxmlformats.org/officeDocument/2006/relationships/image" Target="../media/image17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7.png"/><Relationship Id="rId5" Type="http://schemas.openxmlformats.org/officeDocument/2006/relationships/image" Target="../media/image16.jpeg"/><Relationship Id="rId4" Type="http://schemas.openxmlformats.org/officeDocument/2006/relationships/image" Target="../media/image15.jpeg"/><Relationship Id="rId9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CED6B466-0C14-42AE-A66F-66B2EADDB851}"/>
              </a:ext>
            </a:extLst>
          </p:cNvPr>
          <p:cNvSpPr/>
          <p:nvPr/>
        </p:nvSpPr>
        <p:spPr>
          <a:xfrm>
            <a:off x="142875" y="1494453"/>
            <a:ext cx="885825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b="1" dirty="0">
                <a:solidFill>
                  <a:srgbClr val="257076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Contributo nell’ambito delle risoluzioni 7-00050 Appendino e 7-00079 Peluffo sul comparto del commercio al dettaglio di carburanti</a:t>
            </a:r>
          </a:p>
          <a:p>
            <a:pPr algn="ctr"/>
            <a:endParaRPr lang="it-IT" sz="1400" b="1" dirty="0">
              <a:solidFill>
                <a:srgbClr val="257076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ctr"/>
            <a:r>
              <a:rPr lang="it-IT" sz="1400" dirty="0">
                <a:solidFill>
                  <a:srgbClr val="257076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X Commissione, Camera dei Deputati</a:t>
            </a:r>
          </a:p>
          <a:p>
            <a:pPr algn="ctr"/>
            <a:r>
              <a:rPr lang="it-IT" sz="1400" dirty="0">
                <a:solidFill>
                  <a:srgbClr val="257076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26 aprile 2023</a:t>
            </a:r>
          </a:p>
        </p:txBody>
      </p:sp>
    </p:spTree>
    <p:extLst>
      <p:ext uri="{BB962C8B-B14F-4D97-AF65-F5344CB8AC3E}">
        <p14:creationId xmlns:p14="http://schemas.microsoft.com/office/powerpoint/2010/main" val="3824225758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7A067BDC-04C2-4FDA-A304-2D279B62B952}"/>
              </a:ext>
            </a:extLst>
          </p:cNvPr>
          <p:cNvSpPr txBox="1"/>
          <p:nvPr/>
        </p:nvSpPr>
        <p:spPr>
          <a:xfrm>
            <a:off x="157018" y="46180"/>
            <a:ext cx="1365113" cy="46166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it-IT" sz="2400" b="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+mj-lt"/>
                <a:ea typeface="+mn-ea"/>
                <a:cs typeface="+mn-cs"/>
                <a:sym typeface="Helvetica"/>
              </a:rPr>
              <a:t>CONTATTI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B098ED85-4035-4880-8DD6-0971A2A41FD2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xfrm>
            <a:off x="8820320" y="6550331"/>
            <a:ext cx="83484" cy="115416"/>
          </a:xfrm>
        </p:spPr>
        <p:txBody>
          <a:bodyPr/>
          <a:lstStyle/>
          <a:p>
            <a:fld id="{86CB4B4D-7CA3-9044-876B-883B54F8677D}" type="slidenum">
              <a:rPr lang="en-US" smtClean="0">
                <a:solidFill>
                  <a:schemeClr val="bg1"/>
                </a:solidFill>
              </a:rPr>
              <a:t>10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86093E82-6A1D-46E5-A8B0-6F125BAA13AF}"/>
              </a:ext>
            </a:extLst>
          </p:cNvPr>
          <p:cNvSpPr txBox="1"/>
          <p:nvPr/>
        </p:nvSpPr>
        <p:spPr>
          <a:xfrm>
            <a:off x="2980128" y="2374904"/>
            <a:ext cx="3327734" cy="11582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marR="4610" indent="12700" algn="ctr" defTabSz="829875">
              <a:lnSpc>
                <a:spcPct val="120000"/>
              </a:lnSpc>
              <a:defRPr sz="1200" spc="-76">
                <a:solidFill>
                  <a:srgbClr val="262672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it-IT" sz="1600" spc="-64" dirty="0">
                <a:solidFill>
                  <a:schemeClr val="tx1"/>
                </a:solidFill>
                <a:latin typeface="+mj-lt"/>
              </a:rPr>
              <a:t>Via San Martino della Battaglia 25, 00185, Roma</a:t>
            </a:r>
          </a:p>
          <a:p>
            <a:pPr marR="4610" indent="12700" algn="ctr" defTabSz="829875">
              <a:lnSpc>
                <a:spcPct val="120000"/>
              </a:lnSpc>
              <a:defRPr sz="1200" spc="-76">
                <a:solidFill>
                  <a:srgbClr val="262672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sz="1600" spc="-64" dirty="0">
                <a:solidFill>
                  <a:schemeClr val="tx1"/>
                </a:solidFill>
                <a:latin typeface="+mj-lt"/>
              </a:rPr>
              <a:t>06</a:t>
            </a:r>
            <a:r>
              <a:rPr lang="it-IT" sz="1600" spc="-64" dirty="0">
                <a:solidFill>
                  <a:schemeClr val="tx1"/>
                </a:solidFill>
                <a:latin typeface="+mj-lt"/>
              </a:rPr>
              <a:t>/</a:t>
            </a:r>
            <a:r>
              <a:rPr sz="1600" spc="-64" dirty="0">
                <a:solidFill>
                  <a:schemeClr val="tx1"/>
                </a:solidFill>
                <a:latin typeface="+mj-lt"/>
              </a:rPr>
              <a:t>6861505</a:t>
            </a:r>
          </a:p>
          <a:p>
            <a:pPr algn="ctr" defTabSz="829875">
              <a:spcBef>
                <a:spcPts val="200"/>
              </a:spcBef>
              <a:defRPr sz="1200" u="sng" spc="-32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sz="1600" dirty="0">
                <a:latin typeface="+mj-lt"/>
                <a:hlinkClick r:id="rId3"/>
              </a:rPr>
              <a:t>info@assopetroli.it</a:t>
            </a:r>
          </a:p>
        </p:txBody>
      </p:sp>
      <p:sp>
        <p:nvSpPr>
          <p:cNvPr id="6" name="object 3">
            <a:extLst>
              <a:ext uri="{FF2B5EF4-FFF2-40B4-BE49-F238E27FC236}">
                <a16:creationId xmlns:a16="http://schemas.microsoft.com/office/drawing/2014/main" id="{3A9CD2F2-19F5-41E0-81EE-2D338EFC8868}"/>
              </a:ext>
            </a:extLst>
          </p:cNvPr>
          <p:cNvSpPr txBox="1"/>
          <p:nvPr/>
        </p:nvSpPr>
        <p:spPr>
          <a:xfrm>
            <a:off x="1183174" y="4036143"/>
            <a:ext cx="1837991" cy="4308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 indent="12700" defTabSz="829875">
              <a:defRPr sz="1200" spc="-40">
                <a:solidFill>
                  <a:srgbClr val="26267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it-IT" sz="1400" dirty="0">
                <a:solidFill>
                  <a:schemeClr val="tx1"/>
                </a:solidFill>
                <a:latin typeface="+mj-lt"/>
              </a:rPr>
              <a:t>facebook.com/assopetroli</a:t>
            </a:r>
          </a:p>
          <a:p>
            <a:endParaRPr sz="1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7" name="object 4">
            <a:extLst>
              <a:ext uri="{FF2B5EF4-FFF2-40B4-BE49-F238E27FC236}">
                <a16:creationId xmlns:a16="http://schemas.microsoft.com/office/drawing/2014/main" id="{243DCC1A-44C0-4C7D-BA46-A4A989EFF5A4}"/>
              </a:ext>
            </a:extLst>
          </p:cNvPr>
          <p:cNvSpPr txBox="1"/>
          <p:nvPr/>
        </p:nvSpPr>
        <p:spPr>
          <a:xfrm>
            <a:off x="6813755" y="4004584"/>
            <a:ext cx="1837991" cy="4308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 indent="12700" defTabSz="829875">
              <a:defRPr sz="1200" spc="-20">
                <a:solidFill>
                  <a:srgbClr val="26267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it-IT" sz="1400" dirty="0">
                <a:solidFill>
                  <a:schemeClr val="tx1"/>
                </a:solidFill>
                <a:latin typeface="+mj-lt"/>
              </a:rPr>
              <a:t>twitter.com/Assopetroli</a:t>
            </a:r>
          </a:p>
          <a:p>
            <a:endParaRPr sz="1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" name="object 5">
            <a:extLst>
              <a:ext uri="{FF2B5EF4-FFF2-40B4-BE49-F238E27FC236}">
                <a16:creationId xmlns:a16="http://schemas.microsoft.com/office/drawing/2014/main" id="{DF0C0623-AD5A-4128-B4E9-98D9432DFBA9}"/>
              </a:ext>
            </a:extLst>
          </p:cNvPr>
          <p:cNvSpPr/>
          <p:nvPr/>
        </p:nvSpPr>
        <p:spPr>
          <a:xfrm>
            <a:off x="729691" y="3957758"/>
            <a:ext cx="320586" cy="319283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12700">
            <a:miter lim="400000"/>
          </a:ln>
        </p:spPr>
        <p:txBody>
          <a:bodyPr lIns="45718" tIns="45718" rIns="45718" bIns="45718"/>
          <a:lstStyle/>
          <a:p>
            <a:pPr defTabSz="829875">
              <a:defRPr sz="1600">
                <a:latin typeface="+mj-lt"/>
                <a:ea typeface="+mj-ea"/>
                <a:cs typeface="+mj-cs"/>
                <a:sym typeface="Calibri"/>
              </a:defRPr>
            </a:pPr>
            <a:endParaRPr dirty="0">
              <a:solidFill>
                <a:schemeClr val="tx1"/>
              </a:solidFill>
            </a:endParaRPr>
          </a:p>
        </p:txBody>
      </p:sp>
      <p:sp>
        <p:nvSpPr>
          <p:cNvPr id="9" name="object 6">
            <a:extLst>
              <a:ext uri="{FF2B5EF4-FFF2-40B4-BE49-F238E27FC236}">
                <a16:creationId xmlns:a16="http://schemas.microsoft.com/office/drawing/2014/main" id="{625D5697-3B61-4273-A0C9-9EE178672ECE}"/>
              </a:ext>
            </a:extLst>
          </p:cNvPr>
          <p:cNvSpPr/>
          <p:nvPr/>
        </p:nvSpPr>
        <p:spPr>
          <a:xfrm>
            <a:off x="6339940" y="3978174"/>
            <a:ext cx="319283" cy="319283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 w="12700">
            <a:miter lim="400000"/>
          </a:ln>
        </p:spPr>
        <p:txBody>
          <a:bodyPr lIns="45718" tIns="45718" rIns="45718" bIns="45718"/>
          <a:lstStyle/>
          <a:p>
            <a:pPr defTabSz="829875">
              <a:defRPr sz="1600">
                <a:latin typeface="+mj-lt"/>
                <a:ea typeface="+mj-ea"/>
                <a:cs typeface="+mj-cs"/>
                <a:sym typeface="Calibri"/>
              </a:defRPr>
            </a:pPr>
            <a:endParaRPr dirty="0">
              <a:solidFill>
                <a:schemeClr val="tx1"/>
              </a:solidFill>
            </a:endParaRPr>
          </a:p>
        </p:txBody>
      </p:sp>
      <p:sp>
        <p:nvSpPr>
          <p:cNvPr id="10" name="object 7">
            <a:extLst>
              <a:ext uri="{FF2B5EF4-FFF2-40B4-BE49-F238E27FC236}">
                <a16:creationId xmlns:a16="http://schemas.microsoft.com/office/drawing/2014/main" id="{4A478FBC-5F29-4C78-B1F8-C91332BBD8D2}"/>
              </a:ext>
            </a:extLst>
          </p:cNvPr>
          <p:cNvSpPr/>
          <p:nvPr/>
        </p:nvSpPr>
        <p:spPr>
          <a:xfrm>
            <a:off x="1485730" y="5139778"/>
            <a:ext cx="6316531" cy="4509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342" y="0"/>
                </a:moveTo>
                <a:lnTo>
                  <a:pt x="258" y="0"/>
                </a:lnTo>
                <a:lnTo>
                  <a:pt x="158" y="285"/>
                </a:lnTo>
                <a:lnTo>
                  <a:pt x="76" y="1061"/>
                </a:lnTo>
                <a:lnTo>
                  <a:pt x="20" y="2212"/>
                </a:lnTo>
                <a:lnTo>
                  <a:pt x="0" y="3621"/>
                </a:lnTo>
                <a:lnTo>
                  <a:pt x="0" y="18042"/>
                </a:lnTo>
                <a:lnTo>
                  <a:pt x="20" y="19414"/>
                </a:lnTo>
                <a:lnTo>
                  <a:pt x="76" y="20547"/>
                </a:lnTo>
                <a:lnTo>
                  <a:pt x="158" y="21316"/>
                </a:lnTo>
                <a:lnTo>
                  <a:pt x="258" y="21600"/>
                </a:lnTo>
                <a:lnTo>
                  <a:pt x="21342" y="21600"/>
                </a:lnTo>
                <a:lnTo>
                  <a:pt x="21442" y="21316"/>
                </a:lnTo>
                <a:lnTo>
                  <a:pt x="21524" y="20547"/>
                </a:lnTo>
                <a:lnTo>
                  <a:pt x="21580" y="19414"/>
                </a:lnTo>
                <a:lnTo>
                  <a:pt x="21600" y="18042"/>
                </a:lnTo>
                <a:lnTo>
                  <a:pt x="21600" y="3621"/>
                </a:lnTo>
                <a:lnTo>
                  <a:pt x="21580" y="2212"/>
                </a:lnTo>
                <a:lnTo>
                  <a:pt x="21524" y="1061"/>
                </a:lnTo>
                <a:lnTo>
                  <a:pt x="21442" y="285"/>
                </a:lnTo>
                <a:lnTo>
                  <a:pt x="21342" y="0"/>
                </a:lnTo>
                <a:close/>
              </a:path>
            </a:pathLst>
          </a:custGeom>
          <a:solidFill>
            <a:srgbClr val="006666"/>
          </a:solidFill>
          <a:ln w="3175">
            <a:solidFill>
              <a:srgbClr val="006666"/>
            </a:solidFill>
          </a:ln>
        </p:spPr>
        <p:txBody>
          <a:bodyPr lIns="45718" tIns="45718" rIns="45718" bIns="45718"/>
          <a:lstStyle/>
          <a:p>
            <a:pPr defTabSz="829875">
              <a:defRPr sz="1600">
                <a:latin typeface="+mj-lt"/>
                <a:ea typeface="+mj-ea"/>
                <a:cs typeface="+mj-cs"/>
                <a:sym typeface="Calibri"/>
              </a:defRPr>
            </a:pPr>
            <a:endParaRPr dirty="0"/>
          </a:p>
        </p:txBody>
      </p:sp>
      <p:sp>
        <p:nvSpPr>
          <p:cNvPr id="11" name="object 8">
            <a:extLst>
              <a:ext uri="{FF2B5EF4-FFF2-40B4-BE49-F238E27FC236}">
                <a16:creationId xmlns:a16="http://schemas.microsoft.com/office/drawing/2014/main" id="{4F38BBD8-976F-4BFF-9668-C4479E00099A}"/>
              </a:ext>
            </a:extLst>
          </p:cNvPr>
          <p:cNvSpPr txBox="1"/>
          <p:nvPr/>
        </p:nvSpPr>
        <p:spPr>
          <a:xfrm>
            <a:off x="3568243" y="5214903"/>
            <a:ext cx="2004731" cy="3077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 defTabSz="829875">
              <a:defRPr sz="2000" spc="-54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dirty="0">
                <a:latin typeface="+mj-lt"/>
              </a:rPr>
              <a:t>www.assopetroli.it</a:t>
            </a:r>
          </a:p>
        </p:txBody>
      </p:sp>
      <p:pic>
        <p:nvPicPr>
          <p:cNvPr id="12" name="Immagine 8" descr="Immagine 8">
            <a:extLst>
              <a:ext uri="{FF2B5EF4-FFF2-40B4-BE49-F238E27FC236}">
                <a16:creationId xmlns:a16="http://schemas.microsoft.com/office/drawing/2014/main" id="{2A582DF2-F728-4EF5-A465-A99CF7FB7C4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2552064" y="1155631"/>
            <a:ext cx="4183865" cy="912230"/>
          </a:xfrm>
          <a:prstGeom prst="rect">
            <a:avLst/>
          </a:prstGeom>
          <a:ln w="12700">
            <a:miter lim="400000"/>
          </a:ln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A5EAA631-B3F5-45C5-A070-9EE06357223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706" b="5176"/>
          <a:stretch/>
        </p:blipFill>
        <p:spPr bwMode="auto">
          <a:xfrm>
            <a:off x="3662145" y="3970964"/>
            <a:ext cx="310388" cy="292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object 4">
            <a:extLst>
              <a:ext uri="{FF2B5EF4-FFF2-40B4-BE49-F238E27FC236}">
                <a16:creationId xmlns:a16="http://schemas.microsoft.com/office/drawing/2014/main" id="{4FCCCAEE-DC66-4811-92A8-F02FD2B521A7}"/>
              </a:ext>
            </a:extLst>
          </p:cNvPr>
          <p:cNvSpPr txBox="1"/>
          <p:nvPr/>
        </p:nvSpPr>
        <p:spPr>
          <a:xfrm>
            <a:off x="4086268" y="4004584"/>
            <a:ext cx="1837991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 indent="12700" defTabSz="829875">
              <a:defRPr sz="1200" spc="-20">
                <a:solidFill>
                  <a:srgbClr val="26267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it-IT" sz="1400" dirty="0">
                <a:solidFill>
                  <a:schemeClr val="tx1"/>
                </a:solidFill>
                <a:latin typeface="+mj-lt"/>
              </a:rPr>
              <a:t>Assopetroli-Assoenergia</a:t>
            </a:r>
          </a:p>
          <a:p>
            <a:endParaRPr dirty="0">
              <a:solidFill>
                <a:schemeClr val="tx1"/>
              </a:solidFill>
            </a:endParaRPr>
          </a:p>
        </p:txBody>
      </p:sp>
      <p:pic>
        <p:nvPicPr>
          <p:cNvPr id="3" name="Picture 2" descr="Risultati immagini per instagram logo">
            <a:extLst>
              <a:ext uri="{FF2B5EF4-FFF2-40B4-BE49-F238E27FC236}">
                <a16:creationId xmlns:a16="http://schemas.microsoft.com/office/drawing/2014/main" id="{91B59359-0FC6-4BF7-BD2C-D844966B62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2009" y="4532074"/>
            <a:ext cx="400110" cy="400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Immagine 13">
            <a:extLst>
              <a:ext uri="{FF2B5EF4-FFF2-40B4-BE49-F238E27FC236}">
                <a16:creationId xmlns:a16="http://schemas.microsoft.com/office/drawing/2014/main" id="{6DBB254C-516B-4ABE-B8A3-37E9C389CB0C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l="27402" t="20091" r="25126" b="23815"/>
          <a:stretch/>
        </p:blipFill>
        <p:spPr>
          <a:xfrm>
            <a:off x="5291657" y="4479819"/>
            <a:ext cx="562634" cy="500617"/>
          </a:xfrm>
          <a:prstGeom prst="rect">
            <a:avLst/>
          </a:prstGeom>
        </p:spPr>
      </p:pic>
      <p:sp>
        <p:nvSpPr>
          <p:cNvPr id="15" name="Rettangolo 14">
            <a:extLst>
              <a:ext uri="{FF2B5EF4-FFF2-40B4-BE49-F238E27FC236}">
                <a16:creationId xmlns:a16="http://schemas.microsoft.com/office/drawing/2014/main" id="{2646BFF7-D28A-40E1-B155-BB2E53EBC11A}"/>
              </a:ext>
            </a:extLst>
          </p:cNvPr>
          <p:cNvSpPr/>
          <p:nvPr/>
        </p:nvSpPr>
        <p:spPr>
          <a:xfrm>
            <a:off x="5854291" y="4590397"/>
            <a:ext cx="242406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400" dirty="0">
                <a:solidFill>
                  <a:schemeClr val="tx1"/>
                </a:solidFill>
                <a:latin typeface="+mj-lt"/>
              </a:rPr>
              <a:t>Assopetroli Assoenergia AP-AE</a:t>
            </a:r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0C7CFEB3-FE50-4CA9-8B61-378F88C9184A}"/>
              </a:ext>
            </a:extLst>
          </p:cNvPr>
          <p:cNvSpPr/>
          <p:nvPr/>
        </p:nvSpPr>
        <p:spPr>
          <a:xfrm>
            <a:off x="2752119" y="4576238"/>
            <a:ext cx="193995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400" dirty="0">
                <a:solidFill>
                  <a:schemeClr val="tx1"/>
                </a:solidFill>
                <a:latin typeface="+mj-lt"/>
              </a:rPr>
              <a:t>Assopetroli Assoenergia</a:t>
            </a:r>
          </a:p>
        </p:txBody>
      </p:sp>
    </p:spTree>
    <p:extLst>
      <p:ext uri="{BB962C8B-B14F-4D97-AF65-F5344CB8AC3E}">
        <p14:creationId xmlns:p14="http://schemas.microsoft.com/office/powerpoint/2010/main" val="3958193987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7A067BDC-04C2-4FDA-A304-2D279B62B952}"/>
              </a:ext>
            </a:extLst>
          </p:cNvPr>
          <p:cNvSpPr txBox="1"/>
          <p:nvPr/>
        </p:nvSpPr>
        <p:spPr>
          <a:xfrm>
            <a:off x="157018" y="46180"/>
            <a:ext cx="5181864" cy="46166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it-IT" sz="2400" b="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+mj-lt"/>
                <a:ea typeface="+mn-ea"/>
                <a:cs typeface="+mn-cs"/>
                <a:sym typeface="Helvetica"/>
              </a:rPr>
              <a:t>ASSOPETROLI-A</a:t>
            </a:r>
            <a:r>
              <a:rPr lang="it-IT" sz="2400" dirty="0">
                <a:solidFill>
                  <a:schemeClr val="bg1"/>
                </a:solidFill>
                <a:latin typeface="+mj-lt"/>
              </a:rPr>
              <a:t>SSOENERGIA: CHI SIAMO</a:t>
            </a:r>
            <a:endParaRPr kumimoji="0" lang="it-IT" sz="240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+mj-lt"/>
              <a:ea typeface="+mn-ea"/>
              <a:cs typeface="+mn-cs"/>
              <a:sym typeface="Helvetica"/>
            </a:endParaRP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B098ED85-4035-4880-8DD6-0971A2A41FD2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xfrm>
            <a:off x="8820320" y="6550331"/>
            <a:ext cx="83484" cy="115416"/>
          </a:xfrm>
        </p:spPr>
        <p:txBody>
          <a:bodyPr/>
          <a:lstStyle/>
          <a:p>
            <a:fld id="{86CB4B4D-7CA3-9044-876B-883B54F8677D}" type="slidenum">
              <a:rPr lang="en-US" smtClean="0">
                <a:solidFill>
                  <a:schemeClr val="bg1"/>
                </a:solidFill>
              </a:rPr>
              <a:t>2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object 5">
            <a:extLst>
              <a:ext uri="{FF2B5EF4-FFF2-40B4-BE49-F238E27FC236}">
                <a16:creationId xmlns:a16="http://schemas.microsoft.com/office/drawing/2014/main" id="{1A8CBF83-C6C6-412A-9187-79BC4148A197}"/>
              </a:ext>
            </a:extLst>
          </p:cNvPr>
          <p:cNvSpPr txBox="1"/>
          <p:nvPr/>
        </p:nvSpPr>
        <p:spPr>
          <a:xfrm>
            <a:off x="959754" y="1653534"/>
            <a:ext cx="6124538" cy="10310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indent="6985" algn="ctr" defTabSz="829875">
              <a:spcBef>
                <a:spcPts val="1400"/>
              </a:spcBef>
              <a:defRPr sz="2700" b="1" spc="-130">
                <a:solidFill>
                  <a:srgbClr val="3F6797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endParaRPr dirty="0"/>
          </a:p>
          <a:p>
            <a:pPr algn="ctr">
              <a:buSzPct val="100000"/>
              <a:defRPr sz="2200">
                <a:latin typeface="+mj-lt"/>
                <a:ea typeface="+mj-ea"/>
                <a:cs typeface="+mj-cs"/>
                <a:sym typeface="Calibri"/>
              </a:defRPr>
            </a:pPr>
            <a:endParaRPr sz="2000" dirty="0">
              <a:solidFill>
                <a:srgbClr val="328C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defRPr sz="2200" b="1">
                <a:latin typeface="+mj-lt"/>
                <a:ea typeface="+mj-ea"/>
                <a:cs typeface="+mj-cs"/>
                <a:sym typeface="Calibri"/>
              </a:defRPr>
            </a:pPr>
            <a:endParaRPr sz="2000" dirty="0">
              <a:solidFill>
                <a:srgbClr val="328C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Freccia a destra 6">
            <a:extLst>
              <a:ext uri="{FF2B5EF4-FFF2-40B4-BE49-F238E27FC236}">
                <a16:creationId xmlns:a16="http://schemas.microsoft.com/office/drawing/2014/main" id="{6CBB164E-8B1F-4BAE-8A5F-CF7C11906A99}"/>
              </a:ext>
            </a:extLst>
          </p:cNvPr>
          <p:cNvSpPr/>
          <p:nvPr/>
        </p:nvSpPr>
        <p:spPr>
          <a:xfrm>
            <a:off x="702788" y="4082720"/>
            <a:ext cx="319643" cy="219617"/>
          </a:xfrm>
          <a:prstGeom prst="rightArrow">
            <a:avLst/>
          </a:prstGeom>
          <a:solidFill>
            <a:srgbClr val="0B747A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8" name="Freccia a destra 7">
            <a:extLst>
              <a:ext uri="{FF2B5EF4-FFF2-40B4-BE49-F238E27FC236}">
                <a16:creationId xmlns:a16="http://schemas.microsoft.com/office/drawing/2014/main" id="{1116F2F7-89A5-4352-8DB3-98A8A9DFDB1E}"/>
              </a:ext>
            </a:extLst>
          </p:cNvPr>
          <p:cNvSpPr/>
          <p:nvPr/>
        </p:nvSpPr>
        <p:spPr>
          <a:xfrm>
            <a:off x="699985" y="4688192"/>
            <a:ext cx="319643" cy="219617"/>
          </a:xfrm>
          <a:prstGeom prst="rightArrow">
            <a:avLst/>
          </a:prstGeom>
          <a:solidFill>
            <a:srgbClr val="0B747A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9" name="Freccia a destra 8">
            <a:extLst>
              <a:ext uri="{FF2B5EF4-FFF2-40B4-BE49-F238E27FC236}">
                <a16:creationId xmlns:a16="http://schemas.microsoft.com/office/drawing/2014/main" id="{CA69F091-4F54-4CDB-B26A-85B52F5750AF}"/>
              </a:ext>
            </a:extLst>
          </p:cNvPr>
          <p:cNvSpPr/>
          <p:nvPr/>
        </p:nvSpPr>
        <p:spPr>
          <a:xfrm>
            <a:off x="714828" y="5257715"/>
            <a:ext cx="319643" cy="219617"/>
          </a:xfrm>
          <a:prstGeom prst="rightArrow">
            <a:avLst/>
          </a:prstGeom>
          <a:solidFill>
            <a:srgbClr val="0B747A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10" name="Freccia a destra 9">
            <a:extLst>
              <a:ext uri="{FF2B5EF4-FFF2-40B4-BE49-F238E27FC236}">
                <a16:creationId xmlns:a16="http://schemas.microsoft.com/office/drawing/2014/main" id="{63476253-66C1-4228-94AF-0092F7397DB3}"/>
              </a:ext>
            </a:extLst>
          </p:cNvPr>
          <p:cNvSpPr/>
          <p:nvPr/>
        </p:nvSpPr>
        <p:spPr>
          <a:xfrm>
            <a:off x="714828" y="5833785"/>
            <a:ext cx="319643" cy="219617"/>
          </a:xfrm>
          <a:prstGeom prst="rightArrow">
            <a:avLst/>
          </a:prstGeom>
          <a:solidFill>
            <a:srgbClr val="0B747A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8BB4B331-26DF-4A8E-91FC-2A39D54D7FDA}"/>
              </a:ext>
            </a:extLst>
          </p:cNvPr>
          <p:cNvSpPr/>
          <p:nvPr/>
        </p:nvSpPr>
        <p:spPr>
          <a:xfrm>
            <a:off x="1250044" y="3406514"/>
            <a:ext cx="6812211" cy="272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SzPct val="100000"/>
              <a:defRPr sz="2200">
                <a:latin typeface="+mj-lt"/>
                <a:ea typeface="+mj-ea"/>
                <a:cs typeface="+mj-cs"/>
                <a:sym typeface="Calibri"/>
              </a:defRPr>
            </a:pPr>
            <a:r>
              <a:rPr lang="it-IT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/>
              </a:rPr>
              <a:t>Il 60% del comparto retail e il 50% di quello wholesale</a:t>
            </a:r>
          </a:p>
          <a:p>
            <a:pPr>
              <a:buSzPct val="100000"/>
              <a:defRPr sz="2200">
                <a:latin typeface="+mj-lt"/>
                <a:ea typeface="+mj-ea"/>
                <a:cs typeface="+mj-cs"/>
                <a:sym typeface="Calibri"/>
              </a:defRPr>
            </a:pPr>
            <a:endParaRPr lang="it-IT" sz="19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  <a:sym typeface="Calibri"/>
            </a:endParaRPr>
          </a:p>
          <a:p>
            <a:pPr>
              <a:buSzPct val="100000"/>
              <a:defRPr sz="2200">
                <a:latin typeface="+mj-lt"/>
                <a:ea typeface="+mj-ea"/>
                <a:cs typeface="+mj-cs"/>
                <a:sym typeface="Calibri"/>
              </a:defRPr>
            </a:pPr>
            <a:r>
              <a:rPr lang="it-IT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/>
              </a:rPr>
              <a:t>≈ 500 aziende associate circa</a:t>
            </a:r>
          </a:p>
          <a:p>
            <a:pPr>
              <a:buSzPct val="100000"/>
              <a:defRPr sz="2200">
                <a:latin typeface="+mj-lt"/>
                <a:ea typeface="+mj-ea"/>
                <a:cs typeface="+mj-cs"/>
                <a:sym typeface="Calibri"/>
              </a:defRPr>
            </a:pPr>
            <a:endParaRPr lang="it-IT" sz="19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  <a:sym typeface="Calibri"/>
            </a:endParaRPr>
          </a:p>
          <a:p>
            <a:pPr>
              <a:buSzPct val="100000"/>
              <a:defRPr sz="2200">
                <a:latin typeface="+mj-lt"/>
                <a:ea typeface="+mj-ea"/>
                <a:cs typeface="+mj-cs"/>
                <a:sym typeface="Calibri"/>
              </a:defRPr>
            </a:pPr>
            <a:r>
              <a:rPr lang="it-IT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/>
              </a:rPr>
              <a:t>≈ 1.000 imprese (2 imprese in media per ogni associato) </a:t>
            </a:r>
          </a:p>
          <a:p>
            <a:pPr>
              <a:buSzPct val="100000"/>
              <a:defRPr sz="2200">
                <a:latin typeface="+mj-lt"/>
                <a:ea typeface="+mj-ea"/>
                <a:cs typeface="+mj-cs"/>
                <a:sym typeface="Calibri"/>
              </a:defRPr>
            </a:pPr>
            <a:endParaRPr lang="it-IT" sz="19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  <a:sym typeface="Calibri"/>
            </a:endParaRPr>
          </a:p>
          <a:p>
            <a:pPr>
              <a:buSzPct val="100000"/>
              <a:defRPr sz="2200">
                <a:latin typeface="+mj-lt"/>
                <a:ea typeface="+mj-ea"/>
                <a:cs typeface="+mj-cs"/>
                <a:sym typeface="Calibri"/>
              </a:defRPr>
            </a:pPr>
            <a:r>
              <a:rPr lang="it-IT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/>
              </a:rPr>
              <a:t>≈ 10.000 dipendenti </a:t>
            </a:r>
          </a:p>
          <a:p>
            <a:pPr>
              <a:buSzPct val="100000"/>
              <a:defRPr sz="2200">
                <a:latin typeface="+mj-lt"/>
                <a:ea typeface="+mj-ea"/>
                <a:cs typeface="+mj-cs"/>
                <a:sym typeface="Calibri"/>
              </a:defRPr>
            </a:pPr>
            <a:endParaRPr lang="it-IT" sz="19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  <a:sym typeface="Calibri"/>
            </a:endParaRPr>
          </a:p>
          <a:p>
            <a:pPr>
              <a:buSzPct val="100000"/>
              <a:defRPr sz="2200">
                <a:latin typeface="+mj-lt"/>
                <a:ea typeface="+mj-ea"/>
                <a:cs typeface="+mj-cs"/>
                <a:sym typeface="Calibri"/>
              </a:defRPr>
            </a:pPr>
            <a:r>
              <a:rPr lang="it-IT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/>
              </a:rPr>
              <a:t>un fatturato complessivo di ≈ 17 miliardi di euro </a:t>
            </a:r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0F53489A-49C7-4E39-8F92-3038F88D2016}"/>
              </a:ext>
            </a:extLst>
          </p:cNvPr>
          <p:cNvSpPr/>
          <p:nvPr/>
        </p:nvSpPr>
        <p:spPr>
          <a:xfrm>
            <a:off x="560021" y="2975862"/>
            <a:ext cx="303801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2200" b="1">
                <a:latin typeface="+mj-lt"/>
                <a:ea typeface="+mj-ea"/>
                <a:cs typeface="+mj-cs"/>
                <a:sym typeface="Calibri"/>
              </a:defRPr>
            </a:pPr>
            <a:r>
              <a:rPr lang="en-US" b="1" dirty="0">
                <a:solidFill>
                  <a:srgbClr val="0B747A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/>
              </a:rPr>
              <a:t>RAPPRESENTA E TUTELA</a:t>
            </a:r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C00B0B11-A637-41A4-88AC-BB1327177EA0}"/>
              </a:ext>
            </a:extLst>
          </p:cNvPr>
          <p:cNvSpPr/>
          <p:nvPr/>
        </p:nvSpPr>
        <p:spPr>
          <a:xfrm>
            <a:off x="1749004" y="2006804"/>
            <a:ext cx="5645992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SzPct val="100000"/>
              <a:defRPr sz="2200">
                <a:latin typeface="+mj-lt"/>
                <a:ea typeface="+mj-ea"/>
                <a:cs typeface="+mj-cs"/>
                <a:sym typeface="Calibri"/>
              </a:defRPr>
            </a:pPr>
            <a:r>
              <a:rPr lang="it-IT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/>
              </a:rPr>
              <a:t>Fondata nel 1949</a:t>
            </a:r>
          </a:p>
          <a:p>
            <a:pPr algn="ctr">
              <a:buSzPct val="100000"/>
              <a:defRPr sz="2200">
                <a:latin typeface="+mj-lt"/>
                <a:ea typeface="+mj-ea"/>
                <a:cs typeface="+mj-cs"/>
                <a:sym typeface="Calibri"/>
              </a:defRPr>
            </a:pPr>
            <a:r>
              <a:rPr lang="it-IT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/>
              </a:rPr>
              <a:t>Aderente a Confcommercio-Imprese per l’Italia</a:t>
            </a:r>
          </a:p>
          <a:p>
            <a:pPr algn="ctr">
              <a:buSzPct val="100000"/>
              <a:defRPr sz="2200">
                <a:latin typeface="+mj-lt"/>
                <a:ea typeface="+mj-ea"/>
                <a:cs typeface="+mj-cs"/>
                <a:sym typeface="Calibri"/>
              </a:defRPr>
            </a:pPr>
            <a:r>
              <a:rPr lang="it-IT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/>
              </a:rPr>
              <a:t>Socio fondatore di UPEI</a:t>
            </a:r>
          </a:p>
        </p:txBody>
      </p:sp>
      <p:pic>
        <p:nvPicPr>
          <p:cNvPr id="14" name="Immagine 13">
            <a:extLst>
              <a:ext uri="{FF2B5EF4-FFF2-40B4-BE49-F238E27FC236}">
                <a16:creationId xmlns:a16="http://schemas.microsoft.com/office/drawing/2014/main" id="{AF6D7785-CAA5-4DE5-96FC-2036DADD6A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5161" y="1036335"/>
            <a:ext cx="2114550" cy="733425"/>
          </a:xfrm>
          <a:prstGeom prst="rect">
            <a:avLst/>
          </a:prstGeom>
        </p:spPr>
      </p:pic>
      <p:pic>
        <p:nvPicPr>
          <p:cNvPr id="5122" name="Picture 2" descr="Home ~ Associati Confcommercio">
            <a:extLst>
              <a:ext uri="{FF2B5EF4-FFF2-40B4-BE49-F238E27FC236}">
                <a16:creationId xmlns:a16="http://schemas.microsoft.com/office/drawing/2014/main" id="{C233F10F-8FC0-4993-8129-FB4EDE2D12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018" y="1041744"/>
            <a:ext cx="2273840" cy="965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Immagine 8" descr="Immagine 8">
            <a:extLst>
              <a:ext uri="{FF2B5EF4-FFF2-40B4-BE49-F238E27FC236}">
                <a16:creationId xmlns:a16="http://schemas.microsoft.com/office/drawing/2014/main" id="{32309149-E191-44E1-A4BA-1D1FD0D9274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2719185" y="1022211"/>
            <a:ext cx="3705630" cy="807958"/>
          </a:xfrm>
          <a:prstGeom prst="rect">
            <a:avLst/>
          </a:prstGeom>
          <a:ln w="12700">
            <a:miter lim="400000"/>
          </a:ln>
        </p:spPr>
      </p:pic>
      <p:sp>
        <p:nvSpPr>
          <p:cNvPr id="16" name="Freccia a destra 15">
            <a:extLst>
              <a:ext uri="{FF2B5EF4-FFF2-40B4-BE49-F238E27FC236}">
                <a16:creationId xmlns:a16="http://schemas.microsoft.com/office/drawing/2014/main" id="{721C4AE9-E52A-4A20-86F8-2D8CE7504E09}"/>
              </a:ext>
            </a:extLst>
          </p:cNvPr>
          <p:cNvSpPr/>
          <p:nvPr/>
        </p:nvSpPr>
        <p:spPr>
          <a:xfrm>
            <a:off x="714827" y="3532953"/>
            <a:ext cx="319643" cy="219617"/>
          </a:xfrm>
          <a:prstGeom prst="rightArrow">
            <a:avLst/>
          </a:prstGeom>
          <a:solidFill>
            <a:srgbClr val="0B747A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1637651380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7A067BDC-04C2-4FDA-A304-2D279B62B952}"/>
              </a:ext>
            </a:extLst>
          </p:cNvPr>
          <p:cNvSpPr txBox="1"/>
          <p:nvPr/>
        </p:nvSpPr>
        <p:spPr>
          <a:xfrm>
            <a:off x="157018" y="46180"/>
            <a:ext cx="3694277" cy="46166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it-IT" sz="2400" b="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+mj-lt"/>
                <a:ea typeface="+mn-ea"/>
                <a:cs typeface="+mn-cs"/>
                <a:sym typeface="Helvetica"/>
              </a:rPr>
              <a:t>I COMPARTI RAPPRESENTATI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B098ED85-4035-4880-8DD6-0971A2A41FD2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xfrm>
            <a:off x="8820320" y="6550331"/>
            <a:ext cx="83484" cy="115416"/>
          </a:xfrm>
        </p:spPr>
        <p:txBody>
          <a:bodyPr/>
          <a:lstStyle/>
          <a:p>
            <a:fld id="{86CB4B4D-7CA3-9044-876B-883B54F8677D}" type="slidenum">
              <a:rPr lang="en-US" smtClean="0">
                <a:solidFill>
                  <a:schemeClr val="bg1"/>
                </a:solidFill>
              </a:rPr>
              <a:t>3</a:t>
            </a:fld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4" name="object 9">
            <a:extLst>
              <a:ext uri="{FF2B5EF4-FFF2-40B4-BE49-F238E27FC236}">
                <a16:creationId xmlns:a16="http://schemas.microsoft.com/office/drawing/2014/main" id="{7548C62D-D860-4710-843E-900EFF610AF5}"/>
              </a:ext>
            </a:extLst>
          </p:cNvPr>
          <p:cNvGrpSpPr/>
          <p:nvPr/>
        </p:nvGrpSpPr>
        <p:grpSpPr>
          <a:xfrm>
            <a:off x="2462569" y="1741562"/>
            <a:ext cx="1553402" cy="1266699"/>
            <a:chOff x="0" y="0"/>
            <a:chExt cx="1553400" cy="1266697"/>
          </a:xfrm>
        </p:grpSpPr>
        <p:sp>
          <p:nvSpPr>
            <p:cNvPr id="6" name="Forma">
              <a:extLst>
                <a:ext uri="{FF2B5EF4-FFF2-40B4-BE49-F238E27FC236}">
                  <a16:creationId xmlns:a16="http://schemas.microsoft.com/office/drawing/2014/main" id="{E2BFFA66-7B11-470E-9A11-4B884D8EB1A7}"/>
                </a:ext>
              </a:extLst>
            </p:cNvPr>
            <p:cNvSpPr/>
            <p:nvPr/>
          </p:nvSpPr>
          <p:spPr>
            <a:xfrm>
              <a:off x="-2" y="-1"/>
              <a:ext cx="1491370" cy="12666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24" y="0"/>
                  </a:moveTo>
                  <a:lnTo>
                    <a:pt x="1755" y="0"/>
                  </a:lnTo>
                  <a:lnTo>
                    <a:pt x="1378" y="89"/>
                  </a:lnTo>
                  <a:lnTo>
                    <a:pt x="566" y="667"/>
                  </a:lnTo>
                  <a:lnTo>
                    <a:pt x="245" y="1200"/>
                  </a:lnTo>
                  <a:lnTo>
                    <a:pt x="38" y="1844"/>
                  </a:lnTo>
                  <a:lnTo>
                    <a:pt x="0" y="2289"/>
                  </a:lnTo>
                  <a:lnTo>
                    <a:pt x="0" y="19289"/>
                  </a:lnTo>
                  <a:lnTo>
                    <a:pt x="151" y="20200"/>
                  </a:lnTo>
                  <a:lnTo>
                    <a:pt x="453" y="20756"/>
                  </a:lnTo>
                  <a:lnTo>
                    <a:pt x="868" y="21200"/>
                  </a:lnTo>
                  <a:lnTo>
                    <a:pt x="1585" y="21556"/>
                  </a:lnTo>
                  <a:lnTo>
                    <a:pt x="1963" y="21600"/>
                  </a:lnTo>
                  <a:lnTo>
                    <a:pt x="20535" y="21600"/>
                  </a:lnTo>
                  <a:lnTo>
                    <a:pt x="21121" y="21489"/>
                  </a:lnTo>
                  <a:lnTo>
                    <a:pt x="21600" y="21222"/>
                  </a:lnTo>
                  <a:lnTo>
                    <a:pt x="1793" y="21222"/>
                  </a:lnTo>
                  <a:lnTo>
                    <a:pt x="1623" y="21178"/>
                  </a:lnTo>
                  <a:lnTo>
                    <a:pt x="1170" y="20978"/>
                  </a:lnTo>
                  <a:lnTo>
                    <a:pt x="679" y="20511"/>
                  </a:lnTo>
                  <a:lnTo>
                    <a:pt x="434" y="20022"/>
                  </a:lnTo>
                  <a:lnTo>
                    <a:pt x="396" y="19844"/>
                  </a:lnTo>
                  <a:lnTo>
                    <a:pt x="340" y="19667"/>
                  </a:lnTo>
                  <a:lnTo>
                    <a:pt x="321" y="19467"/>
                  </a:lnTo>
                  <a:lnTo>
                    <a:pt x="321" y="2089"/>
                  </a:lnTo>
                  <a:lnTo>
                    <a:pt x="359" y="1889"/>
                  </a:lnTo>
                  <a:lnTo>
                    <a:pt x="396" y="1711"/>
                  </a:lnTo>
                  <a:lnTo>
                    <a:pt x="453" y="1533"/>
                  </a:lnTo>
                  <a:lnTo>
                    <a:pt x="528" y="1378"/>
                  </a:lnTo>
                  <a:lnTo>
                    <a:pt x="604" y="1200"/>
                  </a:lnTo>
                  <a:lnTo>
                    <a:pt x="1057" y="689"/>
                  </a:lnTo>
                  <a:lnTo>
                    <a:pt x="1642" y="400"/>
                  </a:lnTo>
                  <a:lnTo>
                    <a:pt x="1812" y="378"/>
                  </a:lnTo>
                  <a:lnTo>
                    <a:pt x="1963" y="356"/>
                  </a:lnTo>
                  <a:lnTo>
                    <a:pt x="21596" y="356"/>
                  </a:lnTo>
                  <a:lnTo>
                    <a:pt x="21460" y="267"/>
                  </a:lnTo>
                  <a:lnTo>
                    <a:pt x="21290" y="178"/>
                  </a:lnTo>
                  <a:lnTo>
                    <a:pt x="21102" y="89"/>
                  </a:lnTo>
                  <a:lnTo>
                    <a:pt x="20724" y="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 defTabSz="829875">
                <a:defRPr sz="1600">
                  <a:latin typeface="+mj-lt"/>
                  <a:ea typeface="+mj-ea"/>
                  <a:cs typeface="+mj-cs"/>
                  <a:sym typeface="Calibri"/>
                </a:defRPr>
              </a:pPr>
              <a:endParaRPr/>
            </a:p>
          </p:txBody>
        </p:sp>
        <p:sp>
          <p:nvSpPr>
            <p:cNvPr id="7" name="Forma">
              <a:extLst>
                <a:ext uri="{FF2B5EF4-FFF2-40B4-BE49-F238E27FC236}">
                  <a16:creationId xmlns:a16="http://schemas.microsoft.com/office/drawing/2014/main" id="{11A44DFA-F787-4C7D-A38E-CBB7EF573F3C}"/>
                </a:ext>
              </a:extLst>
            </p:cNvPr>
            <p:cNvSpPr/>
            <p:nvPr/>
          </p:nvSpPr>
          <p:spPr>
            <a:xfrm>
              <a:off x="1417863" y="20849"/>
              <a:ext cx="135537" cy="1223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672" y="0"/>
                  </a:moveTo>
                  <a:lnTo>
                    <a:pt x="0" y="0"/>
                  </a:lnTo>
                  <a:lnTo>
                    <a:pt x="3739" y="46"/>
                  </a:lnTo>
                  <a:lnTo>
                    <a:pt x="5400" y="92"/>
                  </a:lnTo>
                  <a:lnTo>
                    <a:pt x="10177" y="345"/>
                  </a:lnTo>
                  <a:lnTo>
                    <a:pt x="15992" y="1058"/>
                  </a:lnTo>
                  <a:lnTo>
                    <a:pt x="17654" y="1610"/>
                  </a:lnTo>
                  <a:lnTo>
                    <a:pt x="18069" y="1817"/>
                  </a:lnTo>
                  <a:lnTo>
                    <a:pt x="18069" y="19806"/>
                  </a:lnTo>
                  <a:lnTo>
                    <a:pt x="16615" y="20381"/>
                  </a:lnTo>
                  <a:lnTo>
                    <a:pt x="13915" y="20887"/>
                  </a:lnTo>
                  <a:lnTo>
                    <a:pt x="8515" y="21370"/>
                  </a:lnTo>
                  <a:lnTo>
                    <a:pt x="1662" y="21600"/>
                  </a:lnTo>
                  <a:lnTo>
                    <a:pt x="11714" y="21600"/>
                  </a:lnTo>
                  <a:lnTo>
                    <a:pt x="16615" y="21117"/>
                  </a:lnTo>
                  <a:lnTo>
                    <a:pt x="19938" y="20519"/>
                  </a:lnTo>
                  <a:lnTo>
                    <a:pt x="21600" y="19599"/>
                  </a:lnTo>
                  <a:lnTo>
                    <a:pt x="21600" y="2001"/>
                  </a:lnTo>
                  <a:lnTo>
                    <a:pt x="20562" y="1288"/>
                  </a:lnTo>
                  <a:lnTo>
                    <a:pt x="17862" y="667"/>
                  </a:lnTo>
                  <a:lnTo>
                    <a:pt x="13708" y="161"/>
                  </a:lnTo>
                  <a:lnTo>
                    <a:pt x="12046" y="23"/>
                  </a:lnTo>
                  <a:lnTo>
                    <a:pt x="11672" y="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 defTabSz="829875">
                <a:defRPr sz="1600">
                  <a:latin typeface="+mj-lt"/>
                  <a:ea typeface="+mj-ea"/>
                  <a:cs typeface="+mj-cs"/>
                  <a:sym typeface="Calibri"/>
                </a:defRPr>
              </a:pPr>
              <a:endParaRPr/>
            </a:p>
          </p:txBody>
        </p:sp>
      </p:grpSp>
      <p:sp>
        <p:nvSpPr>
          <p:cNvPr id="8" name="object 12">
            <a:extLst>
              <a:ext uri="{FF2B5EF4-FFF2-40B4-BE49-F238E27FC236}">
                <a16:creationId xmlns:a16="http://schemas.microsoft.com/office/drawing/2014/main" id="{54DF7238-62B3-426A-AFEE-B871B67EEA67}"/>
              </a:ext>
            </a:extLst>
          </p:cNvPr>
          <p:cNvSpPr txBox="1"/>
          <p:nvPr/>
        </p:nvSpPr>
        <p:spPr>
          <a:xfrm>
            <a:off x="451519" y="805706"/>
            <a:ext cx="1250516" cy="1557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marR="4610" indent="10159" algn="ctr" defTabSz="829875">
              <a:lnSpc>
                <a:spcPct val="91600"/>
              </a:lnSpc>
              <a:spcBef>
                <a:spcPts val="100"/>
              </a:spcBef>
              <a:defRPr sz="1100" i="1" spc="-65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endParaRPr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object 13">
            <a:extLst>
              <a:ext uri="{FF2B5EF4-FFF2-40B4-BE49-F238E27FC236}">
                <a16:creationId xmlns:a16="http://schemas.microsoft.com/office/drawing/2014/main" id="{9ED368C7-2F04-40E7-9D00-BE86026D05B6}"/>
              </a:ext>
            </a:extLst>
          </p:cNvPr>
          <p:cNvSpPr txBox="1"/>
          <p:nvPr/>
        </p:nvSpPr>
        <p:spPr>
          <a:xfrm>
            <a:off x="901811" y="4155856"/>
            <a:ext cx="1182098" cy="1540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marR="4610" indent="12700" algn="ctr" defTabSz="829875">
              <a:lnSpc>
                <a:spcPct val="91400"/>
              </a:lnSpc>
              <a:spcBef>
                <a:spcPts val="100"/>
              </a:spcBef>
              <a:defRPr sz="1100" i="1" spc="-55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endParaRPr spc="-65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0" name="object 15">
            <a:extLst>
              <a:ext uri="{FF2B5EF4-FFF2-40B4-BE49-F238E27FC236}">
                <a16:creationId xmlns:a16="http://schemas.microsoft.com/office/drawing/2014/main" id="{ED173C82-D122-4D22-A249-3CC65BE617B1}"/>
              </a:ext>
            </a:extLst>
          </p:cNvPr>
          <p:cNvGrpSpPr/>
          <p:nvPr/>
        </p:nvGrpSpPr>
        <p:grpSpPr>
          <a:xfrm>
            <a:off x="4154105" y="1762414"/>
            <a:ext cx="1552095" cy="1268002"/>
            <a:chOff x="0" y="0"/>
            <a:chExt cx="1552094" cy="1268000"/>
          </a:xfrm>
        </p:grpSpPr>
        <p:sp>
          <p:nvSpPr>
            <p:cNvPr id="11" name="Forma">
              <a:extLst>
                <a:ext uri="{FF2B5EF4-FFF2-40B4-BE49-F238E27FC236}">
                  <a16:creationId xmlns:a16="http://schemas.microsoft.com/office/drawing/2014/main" id="{FCD5FBF7-B057-4EA4-A453-6BBE4B36D75C}"/>
                </a:ext>
              </a:extLst>
            </p:cNvPr>
            <p:cNvSpPr/>
            <p:nvPr/>
          </p:nvSpPr>
          <p:spPr>
            <a:xfrm>
              <a:off x="-1" y="-2"/>
              <a:ext cx="1491106" cy="12680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539" y="0"/>
                  </a:moveTo>
                  <a:lnTo>
                    <a:pt x="1944" y="0"/>
                  </a:lnTo>
                  <a:lnTo>
                    <a:pt x="1756" y="22"/>
                  </a:lnTo>
                  <a:lnTo>
                    <a:pt x="1019" y="289"/>
                  </a:lnTo>
                  <a:lnTo>
                    <a:pt x="566" y="688"/>
                  </a:lnTo>
                  <a:lnTo>
                    <a:pt x="227" y="1221"/>
                  </a:lnTo>
                  <a:lnTo>
                    <a:pt x="0" y="2087"/>
                  </a:lnTo>
                  <a:lnTo>
                    <a:pt x="0" y="19535"/>
                  </a:lnTo>
                  <a:lnTo>
                    <a:pt x="151" y="20179"/>
                  </a:lnTo>
                  <a:lnTo>
                    <a:pt x="453" y="20756"/>
                  </a:lnTo>
                  <a:lnTo>
                    <a:pt x="868" y="21200"/>
                  </a:lnTo>
                  <a:lnTo>
                    <a:pt x="1378" y="21489"/>
                  </a:lnTo>
                  <a:lnTo>
                    <a:pt x="1963" y="21600"/>
                  </a:lnTo>
                  <a:lnTo>
                    <a:pt x="20539" y="21600"/>
                  </a:lnTo>
                  <a:lnTo>
                    <a:pt x="20747" y="21578"/>
                  </a:lnTo>
                  <a:lnTo>
                    <a:pt x="21124" y="21489"/>
                  </a:lnTo>
                  <a:lnTo>
                    <a:pt x="21464" y="21311"/>
                  </a:lnTo>
                  <a:lnTo>
                    <a:pt x="21600" y="21223"/>
                  </a:lnTo>
                  <a:lnTo>
                    <a:pt x="1963" y="21223"/>
                  </a:lnTo>
                  <a:lnTo>
                    <a:pt x="1775" y="21200"/>
                  </a:lnTo>
                  <a:lnTo>
                    <a:pt x="1303" y="21067"/>
                  </a:lnTo>
                  <a:lnTo>
                    <a:pt x="680" y="20512"/>
                  </a:lnTo>
                  <a:lnTo>
                    <a:pt x="434" y="20024"/>
                  </a:lnTo>
                  <a:lnTo>
                    <a:pt x="302" y="19269"/>
                  </a:lnTo>
                  <a:lnTo>
                    <a:pt x="302" y="2309"/>
                  </a:lnTo>
                  <a:lnTo>
                    <a:pt x="340" y="1909"/>
                  </a:lnTo>
                  <a:lnTo>
                    <a:pt x="396" y="1732"/>
                  </a:lnTo>
                  <a:lnTo>
                    <a:pt x="434" y="1554"/>
                  </a:lnTo>
                  <a:lnTo>
                    <a:pt x="510" y="1376"/>
                  </a:lnTo>
                  <a:lnTo>
                    <a:pt x="604" y="1221"/>
                  </a:lnTo>
                  <a:lnTo>
                    <a:pt x="698" y="1088"/>
                  </a:lnTo>
                  <a:lnTo>
                    <a:pt x="793" y="932"/>
                  </a:lnTo>
                  <a:lnTo>
                    <a:pt x="925" y="821"/>
                  </a:lnTo>
                  <a:lnTo>
                    <a:pt x="1038" y="710"/>
                  </a:lnTo>
                  <a:lnTo>
                    <a:pt x="1170" y="599"/>
                  </a:lnTo>
                  <a:lnTo>
                    <a:pt x="1472" y="466"/>
                  </a:lnTo>
                  <a:lnTo>
                    <a:pt x="1642" y="422"/>
                  </a:lnTo>
                  <a:lnTo>
                    <a:pt x="1793" y="377"/>
                  </a:lnTo>
                  <a:lnTo>
                    <a:pt x="21585" y="377"/>
                  </a:lnTo>
                  <a:lnTo>
                    <a:pt x="21464" y="289"/>
                  </a:lnTo>
                  <a:lnTo>
                    <a:pt x="21294" y="178"/>
                  </a:lnTo>
                  <a:lnTo>
                    <a:pt x="20917" y="44"/>
                  </a:lnTo>
                  <a:lnTo>
                    <a:pt x="20539" y="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 defTabSz="829875">
                <a:defRPr sz="1600">
                  <a:latin typeface="+mj-lt"/>
                  <a:ea typeface="+mj-ea"/>
                  <a:cs typeface="+mj-cs"/>
                  <a:sym typeface="Calibri"/>
                </a:defRPr>
              </a:pPr>
              <a:endParaRPr/>
            </a:p>
          </p:txBody>
        </p:sp>
        <p:sp>
          <p:nvSpPr>
            <p:cNvPr id="12" name="Forma">
              <a:extLst>
                <a:ext uri="{FF2B5EF4-FFF2-40B4-BE49-F238E27FC236}">
                  <a16:creationId xmlns:a16="http://schemas.microsoft.com/office/drawing/2014/main" id="{21934569-19A4-4DFF-B531-5894CCF2CB50}"/>
                </a:ext>
              </a:extLst>
            </p:cNvPr>
            <p:cNvSpPr/>
            <p:nvPr/>
          </p:nvSpPr>
          <p:spPr>
            <a:xfrm>
              <a:off x="1416559" y="22153"/>
              <a:ext cx="135535" cy="12236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714" y="0"/>
                  </a:moveTo>
                  <a:lnTo>
                    <a:pt x="208" y="0"/>
                  </a:lnTo>
                  <a:lnTo>
                    <a:pt x="3946" y="46"/>
                  </a:lnTo>
                  <a:lnTo>
                    <a:pt x="5608" y="92"/>
                  </a:lnTo>
                  <a:lnTo>
                    <a:pt x="10385" y="345"/>
                  </a:lnTo>
                  <a:lnTo>
                    <a:pt x="16200" y="1058"/>
                  </a:lnTo>
                  <a:lnTo>
                    <a:pt x="17862" y="1610"/>
                  </a:lnTo>
                  <a:lnTo>
                    <a:pt x="18277" y="2024"/>
                  </a:lnTo>
                  <a:lnTo>
                    <a:pt x="18277" y="19599"/>
                  </a:lnTo>
                  <a:lnTo>
                    <a:pt x="17446" y="20197"/>
                  </a:lnTo>
                  <a:lnTo>
                    <a:pt x="15161" y="20726"/>
                  </a:lnTo>
                  <a:lnTo>
                    <a:pt x="8723" y="21370"/>
                  </a:lnTo>
                  <a:lnTo>
                    <a:pt x="3738" y="21554"/>
                  </a:lnTo>
                  <a:lnTo>
                    <a:pt x="0" y="21600"/>
                  </a:lnTo>
                  <a:lnTo>
                    <a:pt x="11880" y="21600"/>
                  </a:lnTo>
                  <a:lnTo>
                    <a:pt x="16823" y="21094"/>
                  </a:lnTo>
                  <a:lnTo>
                    <a:pt x="19938" y="20519"/>
                  </a:lnTo>
                  <a:lnTo>
                    <a:pt x="21600" y="19829"/>
                  </a:lnTo>
                  <a:lnTo>
                    <a:pt x="21600" y="1748"/>
                  </a:lnTo>
                  <a:lnTo>
                    <a:pt x="20769" y="1288"/>
                  </a:lnTo>
                  <a:lnTo>
                    <a:pt x="19938" y="1081"/>
                  </a:lnTo>
                  <a:lnTo>
                    <a:pt x="19108" y="851"/>
                  </a:lnTo>
                  <a:lnTo>
                    <a:pt x="15369" y="322"/>
                  </a:lnTo>
                  <a:lnTo>
                    <a:pt x="12046" y="23"/>
                  </a:lnTo>
                  <a:lnTo>
                    <a:pt x="11714" y="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 defTabSz="829875">
                <a:defRPr sz="1600">
                  <a:latin typeface="+mj-lt"/>
                  <a:ea typeface="+mj-ea"/>
                  <a:cs typeface="+mj-cs"/>
                  <a:sym typeface="Calibri"/>
                </a:defRPr>
              </a:pPr>
              <a:endParaRPr/>
            </a:p>
          </p:txBody>
        </p:sp>
      </p:grpSp>
      <p:sp>
        <p:nvSpPr>
          <p:cNvPr id="13" name="object 18">
            <a:extLst>
              <a:ext uri="{FF2B5EF4-FFF2-40B4-BE49-F238E27FC236}">
                <a16:creationId xmlns:a16="http://schemas.microsoft.com/office/drawing/2014/main" id="{CF8B1633-4CCC-419E-9AC3-0947C30441A3}"/>
              </a:ext>
            </a:extLst>
          </p:cNvPr>
          <p:cNvSpPr txBox="1"/>
          <p:nvPr/>
        </p:nvSpPr>
        <p:spPr>
          <a:xfrm>
            <a:off x="1990437" y="834335"/>
            <a:ext cx="1088704" cy="168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marR="4610" indent="12700" algn="ctr" defTabSz="829875">
              <a:lnSpc>
                <a:spcPct val="91400"/>
              </a:lnSpc>
              <a:spcBef>
                <a:spcPts val="100"/>
              </a:spcBef>
              <a:defRPr sz="1100" i="1" spc="-55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endParaRPr sz="1200" i="1" spc="-55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4" name="object 20">
            <a:extLst>
              <a:ext uri="{FF2B5EF4-FFF2-40B4-BE49-F238E27FC236}">
                <a16:creationId xmlns:a16="http://schemas.microsoft.com/office/drawing/2014/main" id="{3D7BB2E6-DA2F-4ECA-B349-33D4D386BF0C}"/>
              </a:ext>
            </a:extLst>
          </p:cNvPr>
          <p:cNvGrpSpPr/>
          <p:nvPr/>
        </p:nvGrpSpPr>
        <p:grpSpPr>
          <a:xfrm>
            <a:off x="5831300" y="1741562"/>
            <a:ext cx="1553400" cy="1266699"/>
            <a:chOff x="0" y="0"/>
            <a:chExt cx="1553399" cy="1266697"/>
          </a:xfrm>
        </p:grpSpPr>
        <p:sp>
          <p:nvSpPr>
            <p:cNvPr id="15" name="Forma">
              <a:extLst>
                <a:ext uri="{FF2B5EF4-FFF2-40B4-BE49-F238E27FC236}">
                  <a16:creationId xmlns:a16="http://schemas.microsoft.com/office/drawing/2014/main" id="{087E345A-C493-48C3-8BD0-B4D3841B3A16}"/>
                </a:ext>
              </a:extLst>
            </p:cNvPr>
            <p:cNvSpPr/>
            <p:nvPr/>
          </p:nvSpPr>
          <p:spPr>
            <a:xfrm>
              <a:off x="-1" y="-1"/>
              <a:ext cx="1491368" cy="12666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24" y="0"/>
                  </a:moveTo>
                  <a:lnTo>
                    <a:pt x="1755" y="0"/>
                  </a:lnTo>
                  <a:lnTo>
                    <a:pt x="1378" y="89"/>
                  </a:lnTo>
                  <a:lnTo>
                    <a:pt x="566" y="667"/>
                  </a:lnTo>
                  <a:lnTo>
                    <a:pt x="245" y="1200"/>
                  </a:lnTo>
                  <a:lnTo>
                    <a:pt x="38" y="1844"/>
                  </a:lnTo>
                  <a:lnTo>
                    <a:pt x="0" y="2289"/>
                  </a:lnTo>
                  <a:lnTo>
                    <a:pt x="0" y="19289"/>
                  </a:lnTo>
                  <a:lnTo>
                    <a:pt x="151" y="20200"/>
                  </a:lnTo>
                  <a:lnTo>
                    <a:pt x="453" y="20756"/>
                  </a:lnTo>
                  <a:lnTo>
                    <a:pt x="868" y="21200"/>
                  </a:lnTo>
                  <a:lnTo>
                    <a:pt x="1585" y="21556"/>
                  </a:lnTo>
                  <a:lnTo>
                    <a:pt x="1963" y="21600"/>
                  </a:lnTo>
                  <a:lnTo>
                    <a:pt x="20535" y="21600"/>
                  </a:lnTo>
                  <a:lnTo>
                    <a:pt x="21121" y="21489"/>
                  </a:lnTo>
                  <a:lnTo>
                    <a:pt x="21600" y="21222"/>
                  </a:lnTo>
                  <a:lnTo>
                    <a:pt x="1793" y="21222"/>
                  </a:lnTo>
                  <a:lnTo>
                    <a:pt x="1623" y="21178"/>
                  </a:lnTo>
                  <a:lnTo>
                    <a:pt x="1170" y="20978"/>
                  </a:lnTo>
                  <a:lnTo>
                    <a:pt x="679" y="20511"/>
                  </a:lnTo>
                  <a:lnTo>
                    <a:pt x="434" y="20022"/>
                  </a:lnTo>
                  <a:lnTo>
                    <a:pt x="396" y="19844"/>
                  </a:lnTo>
                  <a:lnTo>
                    <a:pt x="340" y="19667"/>
                  </a:lnTo>
                  <a:lnTo>
                    <a:pt x="321" y="19467"/>
                  </a:lnTo>
                  <a:lnTo>
                    <a:pt x="321" y="2089"/>
                  </a:lnTo>
                  <a:lnTo>
                    <a:pt x="359" y="1889"/>
                  </a:lnTo>
                  <a:lnTo>
                    <a:pt x="396" y="1711"/>
                  </a:lnTo>
                  <a:lnTo>
                    <a:pt x="453" y="1533"/>
                  </a:lnTo>
                  <a:lnTo>
                    <a:pt x="528" y="1378"/>
                  </a:lnTo>
                  <a:lnTo>
                    <a:pt x="604" y="1200"/>
                  </a:lnTo>
                  <a:lnTo>
                    <a:pt x="1057" y="689"/>
                  </a:lnTo>
                  <a:lnTo>
                    <a:pt x="1642" y="400"/>
                  </a:lnTo>
                  <a:lnTo>
                    <a:pt x="1812" y="378"/>
                  </a:lnTo>
                  <a:lnTo>
                    <a:pt x="1963" y="356"/>
                  </a:lnTo>
                  <a:lnTo>
                    <a:pt x="21596" y="356"/>
                  </a:lnTo>
                  <a:lnTo>
                    <a:pt x="21460" y="267"/>
                  </a:lnTo>
                  <a:lnTo>
                    <a:pt x="21290" y="178"/>
                  </a:lnTo>
                  <a:lnTo>
                    <a:pt x="21102" y="89"/>
                  </a:lnTo>
                  <a:lnTo>
                    <a:pt x="20724" y="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 defTabSz="829875">
                <a:defRPr sz="1600">
                  <a:latin typeface="+mj-lt"/>
                  <a:ea typeface="+mj-ea"/>
                  <a:cs typeface="+mj-cs"/>
                  <a:sym typeface="Calibri"/>
                </a:defRPr>
              </a:pPr>
              <a:endParaRPr/>
            </a:p>
          </p:txBody>
        </p:sp>
        <p:sp>
          <p:nvSpPr>
            <p:cNvPr id="16" name="Forma">
              <a:extLst>
                <a:ext uri="{FF2B5EF4-FFF2-40B4-BE49-F238E27FC236}">
                  <a16:creationId xmlns:a16="http://schemas.microsoft.com/office/drawing/2014/main" id="{0C9AFBD4-0B98-4A1B-A299-2E5DBEAFBE35}"/>
                </a:ext>
              </a:extLst>
            </p:cNvPr>
            <p:cNvSpPr/>
            <p:nvPr/>
          </p:nvSpPr>
          <p:spPr>
            <a:xfrm>
              <a:off x="1417863" y="20849"/>
              <a:ext cx="135537" cy="1223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672" y="0"/>
                  </a:moveTo>
                  <a:lnTo>
                    <a:pt x="0" y="0"/>
                  </a:lnTo>
                  <a:lnTo>
                    <a:pt x="3739" y="46"/>
                  </a:lnTo>
                  <a:lnTo>
                    <a:pt x="5400" y="92"/>
                  </a:lnTo>
                  <a:lnTo>
                    <a:pt x="10177" y="345"/>
                  </a:lnTo>
                  <a:lnTo>
                    <a:pt x="15992" y="1058"/>
                  </a:lnTo>
                  <a:lnTo>
                    <a:pt x="17654" y="1610"/>
                  </a:lnTo>
                  <a:lnTo>
                    <a:pt x="18069" y="1817"/>
                  </a:lnTo>
                  <a:lnTo>
                    <a:pt x="18069" y="19806"/>
                  </a:lnTo>
                  <a:lnTo>
                    <a:pt x="16615" y="20381"/>
                  </a:lnTo>
                  <a:lnTo>
                    <a:pt x="13916" y="20887"/>
                  </a:lnTo>
                  <a:lnTo>
                    <a:pt x="8516" y="21370"/>
                  </a:lnTo>
                  <a:lnTo>
                    <a:pt x="1662" y="21600"/>
                  </a:lnTo>
                  <a:lnTo>
                    <a:pt x="11714" y="21600"/>
                  </a:lnTo>
                  <a:lnTo>
                    <a:pt x="16615" y="21117"/>
                  </a:lnTo>
                  <a:lnTo>
                    <a:pt x="19938" y="20519"/>
                  </a:lnTo>
                  <a:lnTo>
                    <a:pt x="21600" y="19599"/>
                  </a:lnTo>
                  <a:lnTo>
                    <a:pt x="21600" y="2001"/>
                  </a:lnTo>
                  <a:lnTo>
                    <a:pt x="20562" y="1288"/>
                  </a:lnTo>
                  <a:lnTo>
                    <a:pt x="17862" y="667"/>
                  </a:lnTo>
                  <a:lnTo>
                    <a:pt x="13708" y="161"/>
                  </a:lnTo>
                  <a:lnTo>
                    <a:pt x="12046" y="23"/>
                  </a:lnTo>
                  <a:lnTo>
                    <a:pt x="11672" y="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 defTabSz="829875">
                <a:defRPr sz="1600">
                  <a:latin typeface="+mj-lt"/>
                  <a:ea typeface="+mj-ea"/>
                  <a:cs typeface="+mj-cs"/>
                  <a:sym typeface="Calibri"/>
                </a:defRPr>
              </a:pPr>
              <a:endParaRPr/>
            </a:p>
          </p:txBody>
        </p:sp>
      </p:grpSp>
      <p:sp>
        <p:nvSpPr>
          <p:cNvPr id="17" name="Rettangolo 42">
            <a:extLst>
              <a:ext uri="{FF2B5EF4-FFF2-40B4-BE49-F238E27FC236}">
                <a16:creationId xmlns:a16="http://schemas.microsoft.com/office/drawing/2014/main" id="{9857917D-1755-4A44-8B5E-8934743A11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3909" y="3248680"/>
            <a:ext cx="6470660" cy="584775"/>
          </a:xfrm>
          <a:prstGeom prst="rect">
            <a:avLst/>
          </a:prstGeom>
          <a:solidFill>
            <a:srgbClr val="0B747A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Calibri Light" panose="020F0302020204030204" pitchFamily="34" charset="0"/>
              <a:buChar char="&gt;"/>
              <a:defRPr sz="2400" b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000" b="1">
                <a:solidFill>
                  <a:schemeClr val="tx1"/>
                </a:solidFill>
                <a:latin typeface="Calibri Light" panose="020F03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b="1">
                <a:solidFill>
                  <a:schemeClr val="tx1"/>
                </a:solidFill>
                <a:latin typeface="Calibri Light" panose="020F03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 b="1">
                <a:solidFill>
                  <a:schemeClr val="tx1"/>
                </a:solidFill>
                <a:latin typeface="Calibri Light" panose="020F03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 b="1">
                <a:solidFill>
                  <a:schemeClr val="tx1"/>
                </a:solidFill>
                <a:latin typeface="Calibri Light" panose="020F03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 b="1">
                <a:solidFill>
                  <a:schemeClr val="tx1"/>
                </a:solidFill>
                <a:latin typeface="Calibri Light" panose="020F03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 b="1">
                <a:solidFill>
                  <a:schemeClr val="tx1"/>
                </a:solidFill>
                <a:latin typeface="Calibri Light" panose="020F03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 b="1">
                <a:solidFill>
                  <a:schemeClr val="tx1"/>
                </a:solidFill>
                <a:latin typeface="Calibri Light" panose="020F03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 b="1">
                <a:solidFill>
                  <a:schemeClr val="tx1"/>
                </a:solidFill>
                <a:latin typeface="Calibri Light" panose="020F0302020204030204" pitchFamily="34" charset="0"/>
                <a:cs typeface="Calibri" panose="020F050202020403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it-IT" altLang="en-US" sz="1600" b="0" dirty="0">
                <a:solidFill>
                  <a:schemeClr val="bg1"/>
                </a:solidFill>
              </a:rPr>
              <a:t>Commercio di prodotti energetici per industria, agricoltura, marina, aviazione, riscaldamento e  autotrasporto.</a:t>
            </a:r>
          </a:p>
        </p:txBody>
      </p:sp>
      <p:sp>
        <p:nvSpPr>
          <p:cNvPr id="18" name="Rettangolo 42">
            <a:extLst>
              <a:ext uri="{FF2B5EF4-FFF2-40B4-BE49-F238E27FC236}">
                <a16:creationId xmlns:a16="http://schemas.microsoft.com/office/drawing/2014/main" id="{DCB7D359-1F5E-48A5-81DA-481F797631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3909" y="1311500"/>
            <a:ext cx="6470660" cy="584775"/>
          </a:xfrm>
          <a:prstGeom prst="rect">
            <a:avLst/>
          </a:prstGeom>
          <a:solidFill>
            <a:srgbClr val="0B747A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Calibri Light" panose="020F0302020204030204" pitchFamily="34" charset="0"/>
              <a:buChar char="&gt;"/>
              <a:defRPr sz="2400" b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000" b="1">
                <a:solidFill>
                  <a:schemeClr val="tx1"/>
                </a:solidFill>
                <a:latin typeface="Calibri Light" panose="020F03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b="1">
                <a:solidFill>
                  <a:schemeClr val="tx1"/>
                </a:solidFill>
                <a:latin typeface="Calibri Light" panose="020F03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 b="1">
                <a:solidFill>
                  <a:schemeClr val="tx1"/>
                </a:solidFill>
                <a:latin typeface="Calibri Light" panose="020F03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 b="1">
                <a:solidFill>
                  <a:schemeClr val="tx1"/>
                </a:solidFill>
                <a:latin typeface="Calibri Light" panose="020F03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 b="1">
                <a:solidFill>
                  <a:schemeClr val="tx1"/>
                </a:solidFill>
                <a:latin typeface="Calibri Light" panose="020F03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 b="1">
                <a:solidFill>
                  <a:schemeClr val="tx1"/>
                </a:solidFill>
                <a:latin typeface="Calibri Light" panose="020F03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 b="1">
                <a:solidFill>
                  <a:schemeClr val="tx1"/>
                </a:solidFill>
                <a:latin typeface="Calibri Light" panose="020F03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 b="1">
                <a:solidFill>
                  <a:schemeClr val="tx1"/>
                </a:solidFill>
                <a:latin typeface="Calibri Light" panose="020F0302020204030204" pitchFamily="34" charset="0"/>
                <a:cs typeface="Calibri" panose="020F050202020403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it-IT" altLang="en-US" sz="1600" b="0" dirty="0">
                <a:solidFill>
                  <a:schemeClr val="bg1"/>
                </a:solidFill>
              </a:rPr>
              <a:t>Punti vendita carburanti stradali ed attività collaterali (autolavaggio, bar, tabacchi, edicola, ristorazione, officina, gommista).</a:t>
            </a:r>
          </a:p>
        </p:txBody>
      </p:sp>
      <p:sp>
        <p:nvSpPr>
          <p:cNvPr id="19" name="Rettangolo 42">
            <a:extLst>
              <a:ext uri="{FF2B5EF4-FFF2-40B4-BE49-F238E27FC236}">
                <a16:creationId xmlns:a16="http://schemas.microsoft.com/office/drawing/2014/main" id="{F2F4CBBC-4CD8-45E8-92C1-62110484A4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3909" y="4960163"/>
            <a:ext cx="6470660" cy="830997"/>
          </a:xfrm>
          <a:prstGeom prst="rect">
            <a:avLst/>
          </a:prstGeom>
          <a:solidFill>
            <a:srgbClr val="0B747A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Calibri Light" panose="020F0302020204030204" pitchFamily="34" charset="0"/>
              <a:buChar char="&gt;"/>
              <a:defRPr sz="2400" b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000" b="1">
                <a:solidFill>
                  <a:schemeClr val="tx1"/>
                </a:solidFill>
                <a:latin typeface="Calibri Light" panose="020F03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b="1">
                <a:solidFill>
                  <a:schemeClr val="tx1"/>
                </a:solidFill>
                <a:latin typeface="Calibri Light" panose="020F03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 b="1">
                <a:solidFill>
                  <a:schemeClr val="tx1"/>
                </a:solidFill>
                <a:latin typeface="Calibri Light" panose="020F03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 b="1">
                <a:solidFill>
                  <a:schemeClr val="tx1"/>
                </a:solidFill>
                <a:latin typeface="Calibri Light" panose="020F03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 b="1">
                <a:solidFill>
                  <a:schemeClr val="tx1"/>
                </a:solidFill>
                <a:latin typeface="Calibri Light" panose="020F03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 b="1">
                <a:solidFill>
                  <a:schemeClr val="tx1"/>
                </a:solidFill>
                <a:latin typeface="Calibri Light" panose="020F03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 b="1">
                <a:solidFill>
                  <a:schemeClr val="tx1"/>
                </a:solidFill>
                <a:latin typeface="Calibri Light" panose="020F03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 b="1">
                <a:solidFill>
                  <a:schemeClr val="tx1"/>
                </a:solidFill>
                <a:latin typeface="Calibri Light" panose="020F0302020204030204" pitchFamily="34" charset="0"/>
                <a:cs typeface="Calibri" panose="020F050202020403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it-IT" altLang="en-US" sz="1600" b="0" dirty="0">
                <a:solidFill>
                  <a:schemeClr val="bg1"/>
                </a:solidFill>
              </a:rPr>
              <a:t>Gestione impianti  riscaldamento e condizionamento alimentati con combustibili fossili e/o fonti rinnovabili. Interventi di efficientamento energetico. Produzione di combustibili e di energia da fonti rinnovabili.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D5A26E3B-1E76-441A-BB77-5B8C99D903F7}"/>
              </a:ext>
            </a:extLst>
          </p:cNvPr>
          <p:cNvSpPr txBox="1"/>
          <p:nvPr/>
        </p:nvSpPr>
        <p:spPr>
          <a:xfrm>
            <a:off x="330417" y="2719062"/>
            <a:ext cx="1551062" cy="46166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it-IT" sz="2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n-ea"/>
                <a:cs typeface="+mn-cs"/>
                <a:sym typeface="Helvetica"/>
              </a:rPr>
              <a:t>EXTRARETE</a:t>
            </a:r>
            <a:endParaRPr kumimoji="0" lang="en-US" sz="2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n-ea"/>
              <a:cs typeface="+mn-cs"/>
              <a:sym typeface="Helvetica"/>
            </a:endParaRP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AE4534EE-5D69-4524-909C-AB97A3DD0D15}"/>
              </a:ext>
            </a:extLst>
          </p:cNvPr>
          <p:cNvSpPr txBox="1"/>
          <p:nvPr/>
        </p:nvSpPr>
        <p:spPr>
          <a:xfrm>
            <a:off x="734157" y="865450"/>
            <a:ext cx="719104" cy="46166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ctr">
            <a:spAutoFit/>
          </a:bodyPr>
          <a:lstStyle/>
          <a:p>
            <a:r>
              <a:rPr lang="it-IT" sz="2400" b="1" dirty="0">
                <a:latin typeface="+mj-lt"/>
              </a:rPr>
              <a:t>RETE</a:t>
            </a:r>
            <a:endParaRPr lang="en-US" sz="2400" b="1" dirty="0">
              <a:latin typeface="+mj-lt"/>
            </a:endParaRPr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F436140B-5E94-44A4-846A-6170441E4FBD}"/>
              </a:ext>
            </a:extLst>
          </p:cNvPr>
          <p:cNvSpPr txBox="1"/>
          <p:nvPr/>
        </p:nvSpPr>
        <p:spPr>
          <a:xfrm>
            <a:off x="491699" y="4495152"/>
            <a:ext cx="1232065" cy="46166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it-IT" sz="2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n-ea"/>
                <a:cs typeface="+mn-cs"/>
                <a:sym typeface="Helvetica"/>
              </a:rPr>
              <a:t>ENERGIA</a:t>
            </a:r>
            <a:endParaRPr kumimoji="0" lang="en-US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n-ea"/>
              <a:cs typeface="+mn-cs"/>
              <a:sym typeface="Helvetica"/>
            </a:endParaRPr>
          </a:p>
        </p:txBody>
      </p:sp>
      <p:pic>
        <p:nvPicPr>
          <p:cNvPr id="23" name="Elemento grafico 22" descr="Lampadina e ingranaggio">
            <a:extLst>
              <a:ext uri="{FF2B5EF4-FFF2-40B4-BE49-F238E27FC236}">
                <a16:creationId xmlns:a16="http://schemas.microsoft.com/office/drawing/2014/main" id="{8E2E737D-A0A1-4B55-A2A3-5298258BEB6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18295" y="4920061"/>
            <a:ext cx="767031" cy="767031"/>
          </a:xfrm>
          <a:prstGeom prst="rect">
            <a:avLst/>
          </a:prstGeom>
        </p:spPr>
      </p:pic>
      <p:pic>
        <p:nvPicPr>
          <p:cNvPr id="24" name="Picture 4" descr="Autobotte | Icona Gratis">
            <a:extLst>
              <a:ext uri="{FF2B5EF4-FFF2-40B4-BE49-F238E27FC236}">
                <a16:creationId xmlns:a16="http://schemas.microsoft.com/office/drawing/2014/main" id="{93B84408-43D2-40A4-B0EC-2844CBBD9E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519" y="2857605"/>
            <a:ext cx="1375259" cy="1375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6" descr="File:Italian traffic signs - icona benzina verde.svg - Wikipedia">
            <a:extLst>
              <a:ext uri="{FF2B5EF4-FFF2-40B4-BE49-F238E27FC236}">
                <a16:creationId xmlns:a16="http://schemas.microsoft.com/office/drawing/2014/main" id="{6E12D710-054F-4180-AF05-5B53F7A3C1C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42" t="3990" r="4935" b="5025"/>
          <a:stretch/>
        </p:blipFill>
        <p:spPr bwMode="auto">
          <a:xfrm>
            <a:off x="664171" y="1286382"/>
            <a:ext cx="970699" cy="1043695"/>
          </a:xfrm>
          <a:prstGeom prst="rect">
            <a:avLst/>
          </a:prstGeom>
          <a:solidFill>
            <a:srgbClr val="0B747A"/>
          </a:solidFill>
          <a:extLst/>
        </p:spPr>
      </p:pic>
      <p:pic>
        <p:nvPicPr>
          <p:cNvPr id="26" name="Immagine 25">
            <a:extLst>
              <a:ext uri="{FF2B5EF4-FFF2-40B4-BE49-F238E27FC236}">
                <a16:creationId xmlns:a16="http://schemas.microsoft.com/office/drawing/2014/main" id="{3DCE00A0-68E1-4986-816B-7556B0DA7013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 l="15702" t="12453" r="4574"/>
          <a:stretch/>
        </p:blipFill>
        <p:spPr>
          <a:xfrm>
            <a:off x="993354" y="5483854"/>
            <a:ext cx="511191" cy="561350"/>
          </a:xfrm>
          <a:prstGeom prst="rect">
            <a:avLst/>
          </a:prstGeom>
          <a:solidFill>
            <a:schemeClr val="accent4"/>
          </a:solidFill>
        </p:spPr>
      </p:pic>
    </p:spTree>
    <p:extLst>
      <p:ext uri="{BB962C8B-B14F-4D97-AF65-F5344CB8AC3E}">
        <p14:creationId xmlns:p14="http://schemas.microsoft.com/office/powerpoint/2010/main" val="3686155023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7A067BDC-04C2-4FDA-A304-2D279B62B952}"/>
              </a:ext>
            </a:extLst>
          </p:cNvPr>
          <p:cNvSpPr txBox="1"/>
          <p:nvPr/>
        </p:nvSpPr>
        <p:spPr>
          <a:xfrm>
            <a:off x="157018" y="46180"/>
            <a:ext cx="4840424" cy="46166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ctr">
            <a:spAutoFit/>
          </a:bodyPr>
          <a:lstStyle/>
          <a:p>
            <a:r>
              <a:rPr lang="it-IT" sz="2400" dirty="0">
                <a:solidFill>
                  <a:schemeClr val="bg1"/>
                </a:solidFill>
                <a:latin typeface="+mj-lt"/>
              </a:rPr>
              <a:t>LA FOTOGRAFIA DELLA RETE IN ITALIA</a:t>
            </a:r>
            <a:endParaRPr kumimoji="0" lang="it-IT" sz="240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+mj-lt"/>
              <a:ea typeface="+mn-ea"/>
              <a:cs typeface="+mn-cs"/>
              <a:sym typeface="Helvetica"/>
            </a:endParaRP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B098ED85-4035-4880-8DD6-0971A2A41FD2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xfrm>
            <a:off x="8820320" y="6550331"/>
            <a:ext cx="83484" cy="115416"/>
          </a:xfrm>
        </p:spPr>
        <p:txBody>
          <a:bodyPr/>
          <a:lstStyle/>
          <a:p>
            <a:fld id="{86CB4B4D-7CA3-9044-876B-883B54F8677D}" type="slidenum">
              <a:rPr lang="en-US" smtClean="0">
                <a:solidFill>
                  <a:schemeClr val="bg1"/>
                </a:solidFill>
              </a:rPr>
              <a:t>4</a:t>
            </a:fld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9" name="officeArt object" descr="Immagine 15">
            <a:extLst>
              <a:ext uri="{FF2B5EF4-FFF2-40B4-BE49-F238E27FC236}">
                <a16:creationId xmlns:a16="http://schemas.microsoft.com/office/drawing/2014/main" id="{D677929A-2AD1-4AB8-89D4-E1709CDD562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680" y="783724"/>
            <a:ext cx="2926816" cy="4699819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pic>
        <p:nvPicPr>
          <p:cNvPr id="10" name="officeArt object" descr="Immagine 26">
            <a:extLst>
              <a:ext uri="{FF2B5EF4-FFF2-40B4-BE49-F238E27FC236}">
                <a16:creationId xmlns:a16="http://schemas.microsoft.com/office/drawing/2014/main" id="{DA2F3C03-BE3E-4C18-A6B6-F5DEA9075AD5}"/>
              </a:ext>
            </a:extLst>
          </p:cNvPr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57018" y="5483542"/>
            <a:ext cx="5736488" cy="767715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sp>
        <p:nvSpPr>
          <p:cNvPr id="3" name="Rettangolo 2">
            <a:extLst>
              <a:ext uri="{FF2B5EF4-FFF2-40B4-BE49-F238E27FC236}">
                <a16:creationId xmlns:a16="http://schemas.microsoft.com/office/drawing/2014/main" id="{75AA248F-4008-4CC2-B9C8-45A855AEEEB9}"/>
              </a:ext>
            </a:extLst>
          </p:cNvPr>
          <p:cNvSpPr/>
          <p:nvPr/>
        </p:nvSpPr>
        <p:spPr>
          <a:xfrm>
            <a:off x="3755923" y="872033"/>
            <a:ext cx="506439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trend dell’ultimo decennio:</a:t>
            </a:r>
          </a:p>
          <a:p>
            <a:endParaRPr lang="it-IT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Progressivo disinvestimento delle “major” petrolifere</a:t>
            </a:r>
          </a:p>
          <a:p>
            <a:r>
              <a:rPr lang="it-I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it-IT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b="1" dirty="0">
                <a:latin typeface="Calibri" panose="020F0502020204030204" pitchFamily="34" charset="0"/>
                <a:cs typeface="Times New Roman" panose="02020603050405020304" pitchFamily="18" charset="0"/>
              </a:rPr>
              <a:t>Frammentazione dell’assetto proprietario </a:t>
            </a:r>
            <a:r>
              <a:rPr lang="it-IT" dirty="0">
                <a:latin typeface="Calibri" panose="020F0502020204030204" pitchFamily="34" charset="0"/>
                <a:cs typeface="Times New Roman" panose="02020603050405020304" pitchFamily="18" charset="0"/>
              </a:rPr>
              <a:t>dell’infrastruttura distributiva (279 marchi registrati su </a:t>
            </a:r>
            <a:r>
              <a:rPr lang="it-IT" dirty="0" err="1">
                <a:latin typeface="Calibri" panose="020F0502020204030204" pitchFamily="34" charset="0"/>
                <a:cs typeface="Times New Roman" panose="02020603050405020304" pitchFamily="18" charset="0"/>
              </a:rPr>
              <a:t>Osservaprezzi</a:t>
            </a:r>
            <a:r>
              <a:rPr lang="it-IT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cs typeface="Times New Roman" panose="02020603050405020304" pitchFamily="18" charset="0"/>
              </a:rPr>
              <a:t>Mimit</a:t>
            </a:r>
            <a:r>
              <a:rPr lang="it-IT" dirty="0">
                <a:latin typeface="Calibri" panose="020F0502020204030204" pitchFamily="34" charset="0"/>
                <a:cs typeface="Times New Roman" panose="02020603050405020304" pitchFamily="18" charset="0"/>
              </a:rPr>
              <a:t> + un numero indefinito di marchi non registrati)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it-IT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dirty="0">
                <a:latin typeface="Calibri" panose="020F0502020204030204" pitchFamily="34" charset="0"/>
                <a:cs typeface="Times New Roman" panose="02020603050405020304" pitchFamily="18" charset="0"/>
              </a:rPr>
              <a:t>L’assetto frammentario è un ostacolo alla razionalizzazione ma è anche garanzia di un elevato livello di concorrenza, nonché frutto di un mercato pienamente liberalizzato.</a:t>
            </a:r>
          </a:p>
        </p:txBody>
      </p:sp>
    </p:spTree>
    <p:extLst>
      <p:ext uri="{BB962C8B-B14F-4D97-AF65-F5344CB8AC3E}">
        <p14:creationId xmlns:p14="http://schemas.microsoft.com/office/powerpoint/2010/main" val="1720548435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7A067BDC-04C2-4FDA-A304-2D279B62B952}"/>
              </a:ext>
            </a:extLst>
          </p:cNvPr>
          <p:cNvSpPr txBox="1"/>
          <p:nvPr/>
        </p:nvSpPr>
        <p:spPr>
          <a:xfrm>
            <a:off x="157018" y="46180"/>
            <a:ext cx="7246532" cy="46166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ctr">
            <a:spAutoFit/>
          </a:bodyPr>
          <a:lstStyle/>
          <a:p>
            <a:r>
              <a:rPr lang="it-IT" sz="2400" dirty="0">
                <a:solidFill>
                  <a:schemeClr val="bg1"/>
                </a:solidFill>
                <a:latin typeface="+mj-lt"/>
              </a:rPr>
              <a:t>LE RISOLUZIONI 7-00050 APPENDINO e 7-00079 PELUFFO</a:t>
            </a:r>
            <a:endParaRPr kumimoji="0" lang="it-IT" sz="240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+mj-lt"/>
              <a:ea typeface="+mn-ea"/>
              <a:cs typeface="+mn-cs"/>
              <a:sym typeface="Helvetica"/>
            </a:endParaRP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B098ED85-4035-4880-8DD6-0971A2A41FD2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xfrm>
            <a:off x="8820320" y="6550331"/>
            <a:ext cx="83484" cy="115416"/>
          </a:xfrm>
        </p:spPr>
        <p:txBody>
          <a:bodyPr/>
          <a:lstStyle/>
          <a:p>
            <a:fld id="{86CB4B4D-7CA3-9044-876B-883B54F8677D}" type="slidenum">
              <a:rPr lang="en-US" smtClean="0">
                <a:solidFill>
                  <a:schemeClr val="bg1"/>
                </a:solidFill>
              </a:rPr>
              <a:t>5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0228F601-0519-4A23-AC10-1DD85083CAA1}"/>
              </a:ext>
            </a:extLst>
          </p:cNvPr>
          <p:cNvSpPr/>
          <p:nvPr/>
        </p:nvSpPr>
        <p:spPr>
          <a:xfrm>
            <a:off x="508819" y="1094789"/>
            <a:ext cx="8126361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it-IT" dirty="0">
                <a:latin typeface="+mj-lt"/>
              </a:rPr>
              <a:t>Assopetroli-Assoenergia condivide l’urgenza di affrontare le criticità richiamate dalle risoluzioni 7-00050 Appendino e 7-00079 Peluffo.</a:t>
            </a:r>
          </a:p>
          <a:p>
            <a:pPr algn="just"/>
            <a:endParaRPr lang="it-IT" dirty="0">
              <a:latin typeface="+mj-lt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it-IT" dirty="0">
              <a:latin typeface="+mj-lt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it-IT" dirty="0">
                <a:latin typeface="+mj-lt"/>
              </a:rPr>
              <a:t>Già elaborate delle proposte operative, che saranno condivise in sede di tavolo ad hoc, già costituito presso il MIMIT</a:t>
            </a:r>
          </a:p>
          <a:p>
            <a:pPr algn="just"/>
            <a:endParaRPr lang="it-IT" dirty="0">
              <a:latin typeface="+mj-lt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it-IT" dirty="0">
              <a:latin typeface="+mj-lt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it-IT" dirty="0">
                <a:latin typeface="+mj-lt"/>
              </a:rPr>
              <a:t>I tre macro-temi centrali da affrontare sono:</a:t>
            </a:r>
          </a:p>
          <a:p>
            <a:pPr algn="just"/>
            <a:endParaRPr lang="it-IT" dirty="0">
              <a:latin typeface="+mj-lt"/>
            </a:endParaRPr>
          </a:p>
          <a:p>
            <a:pPr algn="just"/>
            <a:endParaRPr lang="it-IT" dirty="0">
              <a:latin typeface="+mj-lt"/>
            </a:endParaRPr>
          </a:p>
          <a:p>
            <a:pPr marL="342900" indent="-342900" algn="just">
              <a:buAutoNum type="arabicPeriod"/>
            </a:pPr>
            <a:r>
              <a:rPr lang="it-IT" b="1" dirty="0">
                <a:latin typeface="+mj-lt"/>
              </a:rPr>
              <a:t>Contrasto all’illegalità</a:t>
            </a:r>
          </a:p>
          <a:p>
            <a:pPr marL="342900" indent="-342900" algn="just">
              <a:buAutoNum type="arabicPeriod"/>
            </a:pPr>
            <a:endParaRPr lang="it-IT" b="1" dirty="0">
              <a:latin typeface="+mj-lt"/>
            </a:endParaRPr>
          </a:p>
          <a:p>
            <a:pPr marL="342900" indent="-342900" algn="just">
              <a:buAutoNum type="arabicPeriod"/>
            </a:pPr>
            <a:r>
              <a:rPr lang="it-IT" b="1" dirty="0">
                <a:latin typeface="+mj-lt"/>
              </a:rPr>
              <a:t>Transizione energetica e riconversione dell’assetto distributivo</a:t>
            </a:r>
          </a:p>
          <a:p>
            <a:pPr marL="342900" indent="-342900" algn="just">
              <a:buAutoNum type="arabicPeriod"/>
            </a:pPr>
            <a:endParaRPr lang="it-IT" b="1" dirty="0">
              <a:latin typeface="+mj-lt"/>
            </a:endParaRPr>
          </a:p>
          <a:p>
            <a:pPr marL="342900" indent="-342900" algn="just">
              <a:buAutoNum type="arabicPeriod"/>
            </a:pPr>
            <a:r>
              <a:rPr lang="it-IT" b="1" dirty="0">
                <a:latin typeface="+mj-lt"/>
              </a:rPr>
              <a:t>Regolarità contrattuale e lotta al dumping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93545299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7A067BDC-04C2-4FDA-A304-2D279B62B952}"/>
              </a:ext>
            </a:extLst>
          </p:cNvPr>
          <p:cNvSpPr txBox="1"/>
          <p:nvPr/>
        </p:nvSpPr>
        <p:spPr>
          <a:xfrm>
            <a:off x="157018" y="46180"/>
            <a:ext cx="3928315" cy="46166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ctr">
            <a:spAutoFit/>
          </a:bodyPr>
          <a:lstStyle/>
          <a:p>
            <a:r>
              <a:rPr lang="it-IT" sz="2400" dirty="0">
                <a:solidFill>
                  <a:schemeClr val="bg1"/>
                </a:solidFill>
                <a:latin typeface="+mj-lt"/>
              </a:rPr>
              <a:t>1. CONTRASTO ALL’ILLEGALITÀ</a:t>
            </a:r>
            <a:endParaRPr kumimoji="0" lang="it-IT" sz="240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+mj-lt"/>
              <a:ea typeface="+mn-ea"/>
              <a:cs typeface="+mn-cs"/>
              <a:sym typeface="Helvetica"/>
            </a:endParaRP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B098ED85-4035-4880-8DD6-0971A2A41FD2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xfrm>
            <a:off x="8820320" y="6550331"/>
            <a:ext cx="83484" cy="115416"/>
          </a:xfrm>
        </p:spPr>
        <p:txBody>
          <a:bodyPr/>
          <a:lstStyle/>
          <a:p>
            <a:fld id="{86CB4B4D-7CA3-9044-876B-883B54F8677D}" type="slidenum">
              <a:rPr lang="en-US" smtClean="0">
                <a:solidFill>
                  <a:schemeClr val="bg1"/>
                </a:solidFill>
              </a:rPr>
              <a:t>6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8DAB7617-2C95-4720-9259-2B9EF91DCCCD}"/>
              </a:ext>
            </a:extLst>
          </p:cNvPr>
          <p:cNvSpPr/>
          <p:nvPr/>
        </p:nvSpPr>
        <p:spPr>
          <a:xfrm>
            <a:off x="157018" y="732527"/>
            <a:ext cx="8746786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it-IT" sz="1500" dirty="0">
                <a:latin typeface="+mj-lt"/>
              </a:rPr>
              <a:t>Il settore della distribuzione dei carburanti, negli ultimi sette anni, è stato al centro di una </a:t>
            </a:r>
            <a:r>
              <a:rPr lang="it-IT" sz="1500" b="1" dirty="0">
                <a:latin typeface="+mj-lt"/>
              </a:rPr>
              <a:t>riforma estremamente pervasiva.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it-IT" sz="1500" dirty="0">
                <a:latin typeface="+mj-lt"/>
              </a:rPr>
              <a:t>L’impianto normativo vigente ha già portato notevoli </a:t>
            </a:r>
            <a:r>
              <a:rPr lang="it-IT" sz="1500" b="1" dirty="0">
                <a:latin typeface="+mj-lt"/>
              </a:rPr>
              <a:t>risultati positivi</a:t>
            </a:r>
            <a:r>
              <a:rPr lang="it-IT" sz="1500" dirty="0">
                <a:latin typeface="+mj-lt"/>
              </a:rPr>
              <a:t>, che devono essere </a:t>
            </a:r>
            <a:r>
              <a:rPr lang="it-IT" sz="1500" b="1" dirty="0">
                <a:latin typeface="+mj-lt"/>
              </a:rPr>
              <a:t>consolidati</a:t>
            </a:r>
            <a:r>
              <a:rPr lang="it-IT" sz="1500" dirty="0">
                <a:latin typeface="+mj-lt"/>
              </a:rPr>
              <a:t>.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it-IT" sz="1500" dirty="0">
                <a:latin typeface="+mj-lt"/>
              </a:rPr>
              <a:t>Il fenomeno dell’illegalità </a:t>
            </a:r>
            <a:r>
              <a:rPr lang="it-IT" sz="1500" b="1" dirty="0">
                <a:latin typeface="+mj-lt"/>
              </a:rPr>
              <a:t>non va sottovalutato né sottostimato</a:t>
            </a:r>
            <a:r>
              <a:rPr lang="it-IT" sz="1500" dirty="0">
                <a:latin typeface="+mj-lt"/>
              </a:rPr>
              <a:t>: secondo i dati del MEF il tax gap derivante dall'evasione di accisa nel settore è in un range </a:t>
            </a:r>
            <a:r>
              <a:rPr lang="it-IT" sz="1500" b="1" dirty="0">
                <a:latin typeface="+mj-lt"/>
              </a:rPr>
              <a:t>tra 1,5 e 1,7 miliardi </a:t>
            </a:r>
            <a:r>
              <a:rPr lang="it-IT" sz="1500" dirty="0">
                <a:latin typeface="+mj-lt"/>
              </a:rPr>
              <a:t>(quindi circa il 5/10% del mercato e non il 30%, come talvolta riportato, in modo inaccurato, dalla stampa).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it-IT" sz="1500" dirty="0">
                <a:latin typeface="+mj-lt"/>
              </a:rPr>
              <a:t>Il processo di razionalizzazione della rete e il contrasto dell’illegalità possono essere ulteriormente spinti da:</a:t>
            </a:r>
          </a:p>
          <a:p>
            <a:pPr algn="just"/>
            <a:endParaRPr lang="it-IT" sz="1500" dirty="0">
              <a:latin typeface="+mj-lt"/>
            </a:endParaRP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ACDB4E26-BEF2-4B6D-89F9-E6F4AE91F3A3}"/>
              </a:ext>
            </a:extLst>
          </p:cNvPr>
          <p:cNvSpPr/>
          <p:nvPr/>
        </p:nvSpPr>
        <p:spPr>
          <a:xfrm>
            <a:off x="265364" y="2727320"/>
            <a:ext cx="8580124" cy="3431709"/>
          </a:xfrm>
          <a:prstGeom prst="rect">
            <a:avLst/>
          </a:prstGeom>
          <a:ln>
            <a:solidFill>
              <a:srgbClr val="0B747A"/>
            </a:solidFill>
          </a:ln>
        </p:spPr>
        <p:txBody>
          <a:bodyPr wrap="square">
            <a:spAutoFit/>
          </a:bodyPr>
          <a:lstStyle/>
          <a:p>
            <a:pPr marL="228600" lvl="2" indent="-228600" algn="just">
              <a:buFont typeface="+mj-lt"/>
              <a:buAutoNum type="arabicPeriod"/>
            </a:pPr>
            <a:r>
              <a:rPr lang="it-IT" sz="1550" dirty="0">
                <a:latin typeface="+mj-lt"/>
              </a:rPr>
              <a:t>Piena </a:t>
            </a:r>
            <a:r>
              <a:rPr lang="it-IT" sz="1550" b="1" dirty="0">
                <a:latin typeface="+mj-lt"/>
              </a:rPr>
              <a:t>interoperabilità delle banche dati </a:t>
            </a:r>
            <a:r>
              <a:rPr lang="it-IT" sz="1550" dirty="0">
                <a:latin typeface="+mj-lt"/>
              </a:rPr>
              <a:t>istituzionali (in corso di realizzazione uno studio commissionato da APAE all’Istituto Bruno Leoni);</a:t>
            </a:r>
          </a:p>
          <a:p>
            <a:pPr marL="228600" lvl="2" indent="-228600" algn="just">
              <a:buFont typeface="+mj-lt"/>
              <a:buAutoNum type="arabicPeriod"/>
            </a:pPr>
            <a:endParaRPr lang="it-IT" sz="1550" dirty="0">
              <a:latin typeface="+mj-lt"/>
            </a:endParaRPr>
          </a:p>
          <a:p>
            <a:pPr marL="228600" lvl="2" indent="-228600" algn="just">
              <a:buFont typeface="+mj-lt"/>
              <a:buAutoNum type="arabicPeriod"/>
            </a:pPr>
            <a:r>
              <a:rPr lang="it-IT" sz="1550" dirty="0">
                <a:latin typeface="+mj-lt"/>
              </a:rPr>
              <a:t>Introduzione di specifici </a:t>
            </a:r>
            <a:r>
              <a:rPr lang="it-IT" sz="1550" b="1" dirty="0">
                <a:latin typeface="+mj-lt"/>
              </a:rPr>
              <a:t>requisiti soggettivi </a:t>
            </a:r>
            <a:r>
              <a:rPr lang="it-IT" sz="1550" dirty="0">
                <a:latin typeface="+mj-lt"/>
              </a:rPr>
              <a:t>per gli operatori della rete distributiva;</a:t>
            </a:r>
          </a:p>
          <a:p>
            <a:pPr marL="228600" lvl="2" indent="-228600" algn="just">
              <a:buFont typeface="+mj-lt"/>
              <a:buAutoNum type="arabicPeriod"/>
            </a:pPr>
            <a:endParaRPr lang="it-IT" sz="1550" dirty="0">
              <a:latin typeface="+mj-lt"/>
            </a:endParaRPr>
          </a:p>
          <a:p>
            <a:pPr marL="228600" lvl="2" indent="-228600" algn="just">
              <a:buFont typeface="+mj-lt"/>
              <a:buAutoNum type="arabicPeriod"/>
            </a:pPr>
            <a:r>
              <a:rPr lang="it-IT" sz="1550" dirty="0">
                <a:latin typeface="+mj-lt"/>
              </a:rPr>
              <a:t>Acquisizione del </a:t>
            </a:r>
            <a:r>
              <a:rPr lang="it-IT" sz="1550" b="1" dirty="0">
                <a:latin typeface="+mj-lt"/>
              </a:rPr>
              <a:t>nulla osta di ADM </a:t>
            </a:r>
            <a:r>
              <a:rPr lang="it-IT" sz="1550" dirty="0">
                <a:latin typeface="+mj-lt"/>
              </a:rPr>
              <a:t>per ogni rilascio, variazione e/o trasferimento di titolarità dell'autorizzazione e/o della licenza fiscale, salvo i casi di comprovata affidabilità, per cui è ipotizzabile un iter semplificato di rilascio dei titoli.</a:t>
            </a:r>
          </a:p>
          <a:p>
            <a:pPr marL="228600" lvl="2" indent="-228600" algn="just">
              <a:buFont typeface="+mj-lt"/>
              <a:buAutoNum type="arabicPeriod"/>
            </a:pPr>
            <a:endParaRPr lang="it-IT" sz="1550" dirty="0">
              <a:latin typeface="+mj-lt"/>
            </a:endParaRPr>
          </a:p>
          <a:p>
            <a:pPr marL="228600" lvl="2" indent="-228600" algn="just">
              <a:buFont typeface="+mj-lt"/>
              <a:buAutoNum type="arabicPeriod"/>
            </a:pPr>
            <a:r>
              <a:rPr lang="it-IT" sz="1550" dirty="0">
                <a:latin typeface="+mj-lt"/>
              </a:rPr>
              <a:t>Revisione dei </a:t>
            </a:r>
            <a:r>
              <a:rPr lang="it-IT" sz="1550" b="1" dirty="0">
                <a:latin typeface="+mj-lt"/>
              </a:rPr>
              <a:t>requisiti oggettivi</a:t>
            </a:r>
            <a:r>
              <a:rPr lang="it-IT" sz="1550" dirty="0">
                <a:latin typeface="+mj-lt"/>
              </a:rPr>
              <a:t>: per i c.d. impianti “dormienti” o “semi-dormienti”, provvedere d’ufficio alla revoca automatica della licenza (come oggi accade per i depositi commerciali di prodotti energetici). </a:t>
            </a:r>
          </a:p>
          <a:p>
            <a:pPr marL="228600" lvl="2" indent="-228600" algn="just">
              <a:buFont typeface="+mj-lt"/>
              <a:buAutoNum type="arabicPeriod"/>
            </a:pPr>
            <a:endParaRPr lang="it-IT" sz="1550" dirty="0">
              <a:latin typeface="+mj-lt"/>
            </a:endParaRPr>
          </a:p>
          <a:p>
            <a:pPr marL="228600" lvl="2" indent="-228600" algn="just">
              <a:buFont typeface="+mj-lt"/>
              <a:buAutoNum type="arabicPeriod"/>
            </a:pPr>
            <a:r>
              <a:rPr lang="it-IT" sz="1550" b="1" dirty="0">
                <a:latin typeface="+mj-lt"/>
              </a:rPr>
              <a:t>NO ULTERIORI ONERI BUROCRATICI-ECONOMICI-AMMINISTRATIVI SULLE PMI</a:t>
            </a:r>
          </a:p>
        </p:txBody>
      </p:sp>
    </p:spTree>
    <p:extLst>
      <p:ext uri="{BB962C8B-B14F-4D97-AF65-F5344CB8AC3E}">
        <p14:creationId xmlns:p14="http://schemas.microsoft.com/office/powerpoint/2010/main" val="3312358825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7A067BDC-04C2-4FDA-A304-2D279B62B952}"/>
              </a:ext>
            </a:extLst>
          </p:cNvPr>
          <p:cNvSpPr txBox="1"/>
          <p:nvPr/>
        </p:nvSpPr>
        <p:spPr>
          <a:xfrm>
            <a:off x="157018" y="46180"/>
            <a:ext cx="8609084" cy="46166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ctr">
            <a:spAutoFit/>
          </a:bodyPr>
          <a:lstStyle/>
          <a:p>
            <a:r>
              <a:rPr lang="it-IT" sz="2400" dirty="0">
                <a:solidFill>
                  <a:schemeClr val="bg1"/>
                </a:solidFill>
                <a:latin typeface="+mj-lt"/>
              </a:rPr>
              <a:t>2. TRANSIZIONE E RICONVERSIONE DELL’ASSETTO DISTRIBUTIVO 1/2</a:t>
            </a:r>
            <a:endParaRPr kumimoji="0" lang="it-IT" sz="240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+mj-lt"/>
              <a:ea typeface="+mn-ea"/>
              <a:cs typeface="+mn-cs"/>
              <a:sym typeface="Helvetica"/>
            </a:endParaRP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B098ED85-4035-4880-8DD6-0971A2A41FD2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xfrm>
            <a:off x="8820320" y="6550331"/>
            <a:ext cx="83484" cy="115416"/>
          </a:xfrm>
        </p:spPr>
        <p:txBody>
          <a:bodyPr/>
          <a:lstStyle/>
          <a:p>
            <a:fld id="{86CB4B4D-7CA3-9044-876B-883B54F8677D}" type="slidenum">
              <a:rPr lang="en-US" smtClean="0">
                <a:solidFill>
                  <a:schemeClr val="bg1"/>
                </a:solidFill>
              </a:rPr>
              <a:t>7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F55F9F16-4AA4-49BA-AE95-D1CE6CA739B6}"/>
              </a:ext>
            </a:extLst>
          </p:cNvPr>
          <p:cNvSpPr/>
          <p:nvPr/>
        </p:nvSpPr>
        <p:spPr>
          <a:xfrm>
            <a:off x="397189" y="936624"/>
            <a:ext cx="834962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it-IT" dirty="0">
                <a:latin typeface="+mj-lt"/>
              </a:rPr>
              <a:t>La rete di distribuzione dei carburanti è un’infrastruttura strategica per la mobilità low carbon;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it-IT" dirty="0">
              <a:latin typeface="+mj-lt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it-IT" dirty="0">
                <a:latin typeface="+mj-lt"/>
              </a:rPr>
              <a:t>Serve però un intervento organico di riforma, che nasca dal confronto tra le istituzioni e gli operatori del settore;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it-IT" dirty="0">
              <a:latin typeface="+mj-lt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it-IT" dirty="0">
                <a:latin typeface="+mj-lt"/>
              </a:rPr>
              <a:t>Tale processo condurrà inevitabilmente per una riduzione del numero degli impianti, oggi in eccesso rispetto alle reali esigenze.</a:t>
            </a:r>
          </a:p>
          <a:p>
            <a:pPr algn="just"/>
            <a:endParaRPr lang="it-IT" dirty="0">
              <a:latin typeface="+mj-lt"/>
            </a:endParaRPr>
          </a:p>
          <a:p>
            <a:pPr algn="just"/>
            <a:r>
              <a:rPr lang="it-IT" b="1" u="sng" dirty="0">
                <a:latin typeface="+mj-lt"/>
              </a:rPr>
              <a:t>Tuttavia, non è ipotizzabile prevedere un piano di razionalizzazione coatto</a:t>
            </a:r>
            <a:r>
              <a:rPr lang="it-IT" u="sng" dirty="0">
                <a:latin typeface="+mj-lt"/>
              </a:rPr>
              <a:t>, perché:</a:t>
            </a:r>
          </a:p>
          <a:p>
            <a:pPr algn="just"/>
            <a:endParaRPr lang="it-IT" dirty="0">
              <a:latin typeface="+mj-lt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it-IT" dirty="0">
                <a:latin typeface="+mj-lt"/>
              </a:rPr>
              <a:t>Il settore della distribuzione è pienamente </a:t>
            </a:r>
            <a:r>
              <a:rPr lang="it-IT" b="1" dirty="0">
                <a:latin typeface="+mj-lt"/>
              </a:rPr>
              <a:t>liberalizzato</a:t>
            </a:r>
            <a:r>
              <a:rPr lang="it-IT" dirty="0">
                <a:latin typeface="+mj-lt"/>
              </a:rPr>
              <a:t>; </a:t>
            </a:r>
          </a:p>
          <a:p>
            <a:pPr algn="just"/>
            <a:endParaRPr lang="it-IT" dirty="0">
              <a:latin typeface="+mj-lt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it-IT" dirty="0">
                <a:latin typeface="+mj-lt"/>
              </a:rPr>
              <a:t>imporre delle chiusure equivarrebbe ad una limitazione della </a:t>
            </a:r>
            <a:r>
              <a:rPr lang="it-IT" b="1" dirty="0">
                <a:latin typeface="+mj-lt"/>
              </a:rPr>
              <a:t>libertà d’impresa</a:t>
            </a:r>
            <a:r>
              <a:rPr lang="it-IT" dirty="0">
                <a:latin typeface="+mj-lt"/>
              </a:rPr>
              <a:t>, con l’effetto di produrre una serie di </a:t>
            </a:r>
            <a:r>
              <a:rPr lang="it-IT" b="1" dirty="0">
                <a:latin typeface="+mj-lt"/>
              </a:rPr>
              <a:t>ricorsi</a:t>
            </a:r>
            <a:r>
              <a:rPr lang="it-IT" dirty="0">
                <a:latin typeface="+mj-lt"/>
              </a:rPr>
              <a:t> che impedirebbero sul nascere ogni processo di riforma e riassetto della rete. </a:t>
            </a:r>
          </a:p>
        </p:txBody>
      </p:sp>
    </p:spTree>
    <p:extLst>
      <p:ext uri="{BB962C8B-B14F-4D97-AF65-F5344CB8AC3E}">
        <p14:creationId xmlns:p14="http://schemas.microsoft.com/office/powerpoint/2010/main" val="2403665751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7A067BDC-04C2-4FDA-A304-2D279B62B952}"/>
              </a:ext>
            </a:extLst>
          </p:cNvPr>
          <p:cNvSpPr txBox="1"/>
          <p:nvPr/>
        </p:nvSpPr>
        <p:spPr>
          <a:xfrm>
            <a:off x="157018" y="46180"/>
            <a:ext cx="8641144" cy="46166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ctr">
            <a:spAutoFit/>
          </a:bodyPr>
          <a:lstStyle/>
          <a:p>
            <a:r>
              <a:rPr lang="it-IT" sz="2400" dirty="0">
                <a:solidFill>
                  <a:schemeClr val="bg1"/>
                </a:solidFill>
                <a:latin typeface="+mj-lt"/>
              </a:rPr>
              <a:t>2. TRANSIZIONE E RICONVERSIONE DELL’ASSETTO DISTRIBUTIVO 2/2</a:t>
            </a:r>
            <a:endParaRPr kumimoji="0" lang="it-IT" sz="240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+mj-lt"/>
              <a:ea typeface="+mn-ea"/>
              <a:cs typeface="+mn-cs"/>
              <a:sym typeface="Helvetica"/>
            </a:endParaRP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B098ED85-4035-4880-8DD6-0971A2A41FD2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xfrm>
            <a:off x="8820320" y="6550331"/>
            <a:ext cx="83484" cy="115416"/>
          </a:xfrm>
        </p:spPr>
        <p:txBody>
          <a:bodyPr/>
          <a:lstStyle/>
          <a:p>
            <a:fld id="{86CB4B4D-7CA3-9044-876B-883B54F8677D}" type="slidenum">
              <a:rPr lang="en-US" smtClean="0">
                <a:solidFill>
                  <a:schemeClr val="bg1"/>
                </a:solidFill>
              </a:rPr>
              <a:t>8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F55F9F16-4AA4-49BA-AE95-D1CE6CA739B6}"/>
              </a:ext>
            </a:extLst>
          </p:cNvPr>
          <p:cNvSpPr/>
          <p:nvPr/>
        </p:nvSpPr>
        <p:spPr>
          <a:xfrm>
            <a:off x="397189" y="936624"/>
            <a:ext cx="8349622" cy="50629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it-IT" sz="1700" b="1" u="sng" dirty="0">
                <a:latin typeface="+mj-lt"/>
              </a:rPr>
              <a:t>La chiusura degli impianti deve essere lasciata alla volontà degli operatori</a:t>
            </a:r>
            <a:r>
              <a:rPr lang="it-IT" sz="1700" dirty="0">
                <a:latin typeface="+mj-lt"/>
              </a:rPr>
              <a:t>, che però devono essere incentivati a chiudere quella parte di rete che, seppur compatibile, risulta inefficiente e priva delle caratteristiche per essere sostenibile anche in futuro.</a:t>
            </a:r>
          </a:p>
          <a:p>
            <a:pPr algn="just"/>
            <a:endParaRPr lang="it-IT" sz="1700" dirty="0">
              <a:latin typeface="+mj-lt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it-IT" sz="1700" dirty="0">
                <a:latin typeface="+mj-lt"/>
              </a:rPr>
              <a:t>Per incentivare le chiusure volontarie dei punti di vendita occorre quindi agire su diversi fronti:</a:t>
            </a:r>
          </a:p>
          <a:p>
            <a:pPr marL="720725" lvl="2" indent="-285750" algn="just">
              <a:buFont typeface="Arial" panose="020B0604020202020204" pitchFamily="34" charset="0"/>
              <a:buChar char="•"/>
            </a:pPr>
            <a:r>
              <a:rPr lang="it-IT" sz="1700" dirty="0">
                <a:latin typeface="+mj-lt"/>
              </a:rPr>
              <a:t>Prevedere un </a:t>
            </a:r>
            <a:r>
              <a:rPr lang="it-IT" sz="1700" b="1" dirty="0">
                <a:latin typeface="+mj-lt"/>
              </a:rPr>
              <a:t>iter semplificato per le bonifiche </a:t>
            </a:r>
            <a:r>
              <a:rPr lang="it-IT" sz="1700" dirty="0">
                <a:latin typeface="+mj-lt"/>
              </a:rPr>
              <a:t>delle aree dismesse;</a:t>
            </a:r>
          </a:p>
          <a:p>
            <a:pPr marL="720725" lvl="2" indent="-285750" algn="just">
              <a:buFont typeface="Arial" panose="020B0604020202020204" pitchFamily="34" charset="0"/>
              <a:buChar char="•"/>
            </a:pPr>
            <a:r>
              <a:rPr lang="it-IT" sz="1700" b="1" dirty="0">
                <a:latin typeface="+mj-lt"/>
              </a:rPr>
              <a:t>Contribuire ai costi di rimozione e bonifica </a:t>
            </a:r>
            <a:r>
              <a:rPr lang="it-IT" sz="1700" dirty="0">
                <a:latin typeface="+mj-lt"/>
              </a:rPr>
              <a:t>(rifinanziando con fondi pubblici il fondo indennizzi);</a:t>
            </a:r>
          </a:p>
          <a:p>
            <a:pPr marL="720725" lvl="2" indent="-285750" algn="just">
              <a:buFont typeface="Arial" panose="020B0604020202020204" pitchFamily="34" charset="0"/>
              <a:buChar char="•"/>
            </a:pPr>
            <a:r>
              <a:rPr lang="it-IT" sz="1700" dirty="0">
                <a:latin typeface="+mj-lt"/>
              </a:rPr>
              <a:t>Sostenere con </a:t>
            </a:r>
            <a:r>
              <a:rPr lang="it-IT" sz="1700" b="1" dirty="0">
                <a:latin typeface="+mj-lt"/>
              </a:rPr>
              <a:t>indennizzo</a:t>
            </a:r>
            <a:r>
              <a:rPr lang="it-IT" sz="1700" dirty="0">
                <a:latin typeface="+mj-lt"/>
              </a:rPr>
              <a:t> le gestioni degli impianti chiusi (ammortizzatori sociali);</a:t>
            </a:r>
          </a:p>
          <a:p>
            <a:pPr marL="720725" lvl="2" indent="-285750" algn="just">
              <a:buFont typeface="Arial" panose="020B0604020202020204" pitchFamily="34" charset="0"/>
              <a:buChar char="•"/>
            </a:pPr>
            <a:r>
              <a:rPr lang="it-IT" sz="1700" b="1" dirty="0">
                <a:latin typeface="+mj-lt"/>
              </a:rPr>
              <a:t>Incentivare</a:t>
            </a:r>
            <a:r>
              <a:rPr lang="it-IT" sz="1700" dirty="0">
                <a:latin typeface="+mj-lt"/>
              </a:rPr>
              <a:t> lo sviluppo dell’offerta di </a:t>
            </a:r>
            <a:r>
              <a:rPr lang="it-IT" sz="1700" b="1" dirty="0">
                <a:latin typeface="+mj-lt"/>
              </a:rPr>
              <a:t>prodotti e servizi</a:t>
            </a:r>
            <a:r>
              <a:rPr lang="it-IT" sz="1700" dirty="0">
                <a:latin typeface="+mj-lt"/>
              </a:rPr>
              <a:t> per la mobilità </a:t>
            </a:r>
            <a:r>
              <a:rPr lang="it-IT" sz="1700" b="1" dirty="0">
                <a:latin typeface="+mj-lt"/>
              </a:rPr>
              <a:t>low carbon</a:t>
            </a:r>
            <a:r>
              <a:rPr lang="it-IT" sz="1700" dirty="0">
                <a:latin typeface="+mj-lt"/>
              </a:rPr>
              <a:t>.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it-IT" sz="1700" dirty="0">
              <a:latin typeface="+mj-lt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it-IT" sz="1700" dirty="0">
                <a:latin typeface="+mj-lt"/>
              </a:rPr>
              <a:t>Per </a:t>
            </a:r>
            <a:r>
              <a:rPr lang="it-IT" sz="1700" b="1" dirty="0">
                <a:latin typeface="+mj-lt"/>
              </a:rPr>
              <a:t>finanziare</a:t>
            </a:r>
            <a:r>
              <a:rPr lang="it-IT" sz="1700" dirty="0">
                <a:latin typeface="+mj-lt"/>
              </a:rPr>
              <a:t> le suddette misure di sostegno è necessario fare leva sul </a:t>
            </a:r>
            <a:r>
              <a:rPr lang="it-IT" sz="1700" b="1" dirty="0">
                <a:latin typeface="+mj-lt"/>
              </a:rPr>
              <a:t>PNRR</a:t>
            </a:r>
            <a:r>
              <a:rPr lang="it-IT" sz="1700" dirty="0">
                <a:latin typeface="+mj-lt"/>
              </a:rPr>
              <a:t>, nel quale l’Italia dovrà aggiungere un nuovo capitolo collegato all’implementazione del piano </a:t>
            </a:r>
            <a:r>
              <a:rPr lang="it-IT" sz="1700" b="1" dirty="0" err="1">
                <a:latin typeface="+mj-lt"/>
              </a:rPr>
              <a:t>RePowerEU</a:t>
            </a:r>
            <a:r>
              <a:rPr lang="it-IT" sz="1700" dirty="0">
                <a:latin typeface="+mj-lt"/>
              </a:rPr>
              <a:t>. </a:t>
            </a:r>
          </a:p>
          <a:p>
            <a:pPr algn="just"/>
            <a:endParaRPr lang="it-IT" sz="1700" dirty="0">
              <a:latin typeface="+mj-lt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it-IT" sz="1700" dirty="0">
                <a:latin typeface="+mj-lt"/>
              </a:rPr>
              <a:t>Le risorse potranno inoltre provenire dal </a:t>
            </a:r>
            <a:r>
              <a:rPr lang="it-IT" sz="1700" b="1" dirty="0">
                <a:latin typeface="+mj-lt"/>
              </a:rPr>
              <a:t>Fondo di Coesione</a:t>
            </a:r>
            <a:r>
              <a:rPr lang="it-IT" sz="1700" dirty="0">
                <a:latin typeface="+mj-lt"/>
              </a:rPr>
              <a:t>, in quanto tra gli obiettivi strategici di questa politica vi sono anche la transizione industriale e la promozione delle energie verdi.</a:t>
            </a:r>
          </a:p>
        </p:txBody>
      </p:sp>
    </p:spTree>
    <p:extLst>
      <p:ext uri="{BB962C8B-B14F-4D97-AF65-F5344CB8AC3E}">
        <p14:creationId xmlns:p14="http://schemas.microsoft.com/office/powerpoint/2010/main" val="1614185941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7A067BDC-04C2-4FDA-A304-2D279B62B952}"/>
              </a:ext>
            </a:extLst>
          </p:cNvPr>
          <p:cNvSpPr txBox="1"/>
          <p:nvPr/>
        </p:nvSpPr>
        <p:spPr>
          <a:xfrm>
            <a:off x="157018" y="46180"/>
            <a:ext cx="6900283" cy="46166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ctr">
            <a:spAutoFit/>
          </a:bodyPr>
          <a:lstStyle/>
          <a:p>
            <a:r>
              <a:rPr lang="it-IT" sz="2400" dirty="0">
                <a:solidFill>
                  <a:schemeClr val="bg1"/>
                </a:solidFill>
                <a:latin typeface="+mj-lt"/>
              </a:rPr>
              <a:t>3. REGOLARITÀ CONTRATTUALE E LOTTA AL DUMPING</a:t>
            </a:r>
            <a:endParaRPr kumimoji="0" lang="it-IT" sz="240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+mj-lt"/>
              <a:ea typeface="+mn-ea"/>
              <a:cs typeface="+mn-cs"/>
              <a:sym typeface="Helvetica"/>
            </a:endParaRP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B098ED85-4035-4880-8DD6-0971A2A41FD2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xfrm>
            <a:off x="8820320" y="6550331"/>
            <a:ext cx="83484" cy="115416"/>
          </a:xfrm>
        </p:spPr>
        <p:txBody>
          <a:bodyPr/>
          <a:lstStyle/>
          <a:p>
            <a:fld id="{86CB4B4D-7CA3-9044-876B-883B54F8677D}" type="slidenum">
              <a:rPr lang="en-US" smtClean="0">
                <a:solidFill>
                  <a:schemeClr val="bg1"/>
                </a:solidFill>
              </a:rPr>
              <a:t>9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FF0B80AE-2452-44FD-82CB-63B900ABE0A8}"/>
              </a:ext>
            </a:extLst>
          </p:cNvPr>
          <p:cNvSpPr/>
          <p:nvPr/>
        </p:nvSpPr>
        <p:spPr>
          <a:xfrm>
            <a:off x="240196" y="696388"/>
            <a:ext cx="8663608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1700" dirty="0">
                <a:latin typeface="+mj-lt"/>
              </a:rPr>
              <a:t>Il settore ha due esigenze:</a:t>
            </a:r>
          </a:p>
          <a:p>
            <a:pPr algn="just"/>
            <a:endParaRPr lang="it-IT" sz="1700" dirty="0">
              <a:latin typeface="+mj-lt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it-IT" sz="1700" dirty="0">
                <a:latin typeface="+mj-lt"/>
              </a:rPr>
              <a:t>contrastare il </a:t>
            </a:r>
            <a:r>
              <a:rPr lang="it-IT" sz="1700" b="1" dirty="0">
                <a:latin typeface="+mj-lt"/>
              </a:rPr>
              <a:t>dumping</a:t>
            </a:r>
            <a:r>
              <a:rPr lang="it-IT" sz="1700" dirty="0">
                <a:latin typeface="+mj-lt"/>
              </a:rPr>
              <a:t>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it-IT" sz="1700" b="1" dirty="0">
                <a:latin typeface="+mj-lt"/>
              </a:rPr>
              <a:t>ammodernare</a:t>
            </a:r>
            <a:r>
              <a:rPr lang="it-IT" sz="1700" dirty="0">
                <a:latin typeface="+mj-lt"/>
              </a:rPr>
              <a:t> e </a:t>
            </a:r>
            <a:r>
              <a:rPr lang="it-IT" sz="1700" b="1" dirty="0">
                <a:latin typeface="+mj-lt"/>
              </a:rPr>
              <a:t>rendere cogente </a:t>
            </a:r>
            <a:r>
              <a:rPr lang="it-IT" sz="1700" dirty="0">
                <a:latin typeface="+mj-lt"/>
              </a:rPr>
              <a:t>la cornice giuridica dei rapporti</a:t>
            </a:r>
          </a:p>
          <a:p>
            <a:pPr algn="just"/>
            <a:endParaRPr lang="it-IT" sz="1700" dirty="0">
              <a:latin typeface="+mj-lt"/>
            </a:endParaRPr>
          </a:p>
          <a:p>
            <a:pPr algn="just"/>
            <a:r>
              <a:rPr lang="it-IT" sz="1700" b="1" u="sng" dirty="0">
                <a:latin typeface="+mj-lt"/>
              </a:rPr>
              <a:t>Priorità di azione:</a:t>
            </a:r>
          </a:p>
          <a:p>
            <a:pPr algn="just"/>
            <a:endParaRPr lang="it-IT" sz="1700" dirty="0">
              <a:latin typeface="+mj-lt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it-IT" sz="1700" dirty="0">
                <a:latin typeface="+mj-lt"/>
              </a:rPr>
              <a:t>Confronto tra le parti per </a:t>
            </a:r>
            <a:r>
              <a:rPr lang="it-IT" sz="1700" b="1" dirty="0">
                <a:latin typeface="+mj-lt"/>
              </a:rPr>
              <a:t>tipizzare</a:t>
            </a:r>
            <a:r>
              <a:rPr lang="it-IT" sz="1700" dirty="0">
                <a:latin typeface="+mj-lt"/>
              </a:rPr>
              <a:t> anche quelle forme contrattuali oramai di uso comune nel settore e, a seguire:</a:t>
            </a:r>
          </a:p>
          <a:p>
            <a:pPr marL="534988" lvl="8" indent="-173038" algn="just">
              <a:buFont typeface="Arial" panose="020B0604020202020204" pitchFamily="34" charset="0"/>
              <a:buChar char="•"/>
            </a:pPr>
            <a:r>
              <a:rPr lang="it-IT" sz="1700" dirty="0">
                <a:latin typeface="+mj-lt"/>
              </a:rPr>
              <a:t>Definizione di </a:t>
            </a:r>
            <a:r>
              <a:rPr lang="it-IT" sz="1700" b="1" dirty="0">
                <a:latin typeface="+mj-lt"/>
              </a:rPr>
              <a:t>disincentivi e sanzioni</a:t>
            </a:r>
            <a:r>
              <a:rPr lang="it-IT" sz="1700" dirty="0">
                <a:latin typeface="+mj-lt"/>
              </a:rPr>
              <a:t> all’utilizzo di contratti non tipizzati e a condotte che depauperano i rapporti di lavoro. </a:t>
            </a:r>
            <a:r>
              <a:rPr lang="it-IT" sz="1700" u="sng" dirty="0">
                <a:latin typeface="+mj-lt"/>
              </a:rPr>
              <a:t>Occorre rendere il quadro normativo certo e cogente.</a:t>
            </a:r>
          </a:p>
          <a:p>
            <a:pPr marL="534988" lvl="8" indent="-173038" algn="just">
              <a:buFont typeface="Arial" panose="020B0604020202020204" pitchFamily="34" charset="0"/>
              <a:buChar char="•"/>
            </a:pPr>
            <a:r>
              <a:rPr lang="it-IT" sz="1700" dirty="0">
                <a:latin typeface="+mj-lt"/>
              </a:rPr>
              <a:t>Prevedere, esclusivamente per le reti con un numero di impianti </a:t>
            </a:r>
            <a:r>
              <a:rPr lang="it-IT" sz="1700" b="1" dirty="0">
                <a:latin typeface="+mj-lt"/>
              </a:rPr>
              <a:t>inferiore a cento </a:t>
            </a:r>
            <a:r>
              <a:rPr lang="it-IT" sz="1700" dirty="0">
                <a:latin typeface="+mj-lt"/>
              </a:rPr>
              <a:t>(che avrebbero difficoltà ad accedere alla </a:t>
            </a:r>
            <a:r>
              <a:rPr lang="it-IT" sz="1700" b="1" dirty="0">
                <a:latin typeface="+mj-lt"/>
              </a:rPr>
              <a:t>contrattazione di secondo livello</a:t>
            </a:r>
            <a:r>
              <a:rPr lang="it-IT" sz="1700" dirty="0">
                <a:latin typeface="+mj-lt"/>
              </a:rPr>
              <a:t>), una delle seguenti opzioni:</a:t>
            </a:r>
          </a:p>
          <a:p>
            <a:pPr marL="361950" lvl="8" algn="just"/>
            <a:endParaRPr lang="it-IT" sz="1700" dirty="0">
              <a:latin typeface="+mj-lt"/>
            </a:endParaRPr>
          </a:p>
          <a:p>
            <a:pPr marL="860425" lvl="1" indent="-342900" algn="just">
              <a:buAutoNum type="alphaLcParenR"/>
            </a:pPr>
            <a:r>
              <a:rPr lang="it-IT" sz="1700" dirty="0">
                <a:latin typeface="+mj-lt"/>
              </a:rPr>
              <a:t>Stipula di </a:t>
            </a:r>
            <a:r>
              <a:rPr lang="it-IT" sz="1700" b="1" dirty="0">
                <a:latin typeface="+mj-lt"/>
              </a:rPr>
              <a:t>accordi</a:t>
            </a:r>
            <a:r>
              <a:rPr lang="it-IT" sz="1700" dirty="0">
                <a:latin typeface="+mj-lt"/>
              </a:rPr>
              <a:t>, su base locale, tra le rappresentanze delle principali associazioni dei titolari e dei gestori, sulla scorta di quanto già avviene per la distribuzione organizzata;</a:t>
            </a:r>
          </a:p>
          <a:p>
            <a:pPr marL="517525" lvl="1" algn="just"/>
            <a:endParaRPr lang="it-IT" sz="1700" dirty="0">
              <a:latin typeface="+mj-lt"/>
            </a:endParaRPr>
          </a:p>
          <a:p>
            <a:pPr marL="517525" lvl="1" algn="just"/>
            <a:r>
              <a:rPr lang="it-IT" sz="1700" dirty="0">
                <a:latin typeface="+mj-lt"/>
              </a:rPr>
              <a:t>b) Applicazione di un </a:t>
            </a:r>
            <a:r>
              <a:rPr lang="it-IT" sz="1700" b="1" dirty="0">
                <a:latin typeface="+mj-lt"/>
              </a:rPr>
              <a:t>valore mediano </a:t>
            </a:r>
            <a:r>
              <a:rPr lang="it-IT" sz="1700" dirty="0">
                <a:latin typeface="+mj-lt"/>
              </a:rPr>
              <a:t>rispetto a quelli già depositati presso il MASE, da individuarsi attraverso degli indicatori economici, da pubblicarsi a cura del Ministero.</a:t>
            </a:r>
          </a:p>
        </p:txBody>
      </p:sp>
    </p:spTree>
    <p:extLst>
      <p:ext uri="{BB962C8B-B14F-4D97-AF65-F5344CB8AC3E}">
        <p14:creationId xmlns:p14="http://schemas.microsoft.com/office/powerpoint/2010/main" val="3156727562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apae">
  <a:themeElements>
    <a:clrScheme name="asso pp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0000FF"/>
      </a:hlink>
      <a:folHlink>
        <a:srgbClr val="FF00FF"/>
      </a:folHlink>
    </a:clrScheme>
    <a:fontScheme name="asso ppt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asso pp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nuovo template" id="{EF7F6110-EAAC-40C1-9B02-79418595EC54}" vid="{89CB9ABA-7254-41AF-AD9C-8EC58554404E}"/>
    </a:ext>
  </a:extLst>
</a:theme>
</file>

<file path=ppt/theme/theme2.xml><?xml version="1.0" encoding="utf-8"?>
<a:theme xmlns:a="http://schemas.openxmlformats.org/drawingml/2006/main" name="asso ppt">
  <a:themeElements>
    <a:clrScheme name="asso pp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0000FF"/>
      </a:hlink>
      <a:folHlink>
        <a:srgbClr val="FF00FF"/>
      </a:folHlink>
    </a:clrScheme>
    <a:fontScheme name="asso ppt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asso pp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</TotalTime>
  <Words>1044</Words>
  <Application>Microsoft Office PowerPoint</Application>
  <PresentationFormat>Presentazione su schermo (4:3)</PresentationFormat>
  <Paragraphs>123</Paragraphs>
  <Slides>10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9" baseType="lpstr">
      <vt:lpstr>Arial</vt:lpstr>
      <vt:lpstr>Calibri</vt:lpstr>
      <vt:lpstr>Calibri Light</vt:lpstr>
      <vt:lpstr>Helvetica</vt:lpstr>
      <vt:lpstr>Times New Roman</vt:lpstr>
      <vt:lpstr>Trebuchet MS</vt:lpstr>
      <vt:lpstr>Verdana</vt:lpstr>
      <vt:lpstr>Wingdings</vt:lpstr>
      <vt:lpstr>apae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Letizia</dc:creator>
  <cp:lastModifiedBy>Letizia</cp:lastModifiedBy>
  <cp:revision>92</cp:revision>
  <cp:lastPrinted>2023-04-26T07:31:27Z</cp:lastPrinted>
  <dcterms:created xsi:type="dcterms:W3CDTF">2021-10-18T16:50:10Z</dcterms:created>
  <dcterms:modified xsi:type="dcterms:W3CDTF">2023-04-26T08:20:29Z</dcterms:modified>
</cp:coreProperties>
</file>